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45"/>
  </p:notesMasterIdLst>
  <p:sldIdLst>
    <p:sldId id="256" r:id="rId5"/>
    <p:sldId id="300" r:id="rId6"/>
    <p:sldId id="286" r:id="rId7"/>
    <p:sldId id="290" r:id="rId8"/>
    <p:sldId id="297" r:id="rId9"/>
    <p:sldId id="308" r:id="rId10"/>
    <p:sldId id="298" r:id="rId11"/>
    <p:sldId id="301" r:id="rId12"/>
    <p:sldId id="280" r:id="rId13"/>
    <p:sldId id="282" r:id="rId14"/>
    <p:sldId id="302" r:id="rId15"/>
    <p:sldId id="303" r:id="rId16"/>
    <p:sldId id="257" r:id="rId17"/>
    <p:sldId id="296" r:id="rId18"/>
    <p:sldId id="281" r:id="rId19"/>
    <p:sldId id="258" r:id="rId20"/>
    <p:sldId id="265" r:id="rId21"/>
    <p:sldId id="291" r:id="rId22"/>
    <p:sldId id="304" r:id="rId23"/>
    <p:sldId id="266" r:id="rId24"/>
    <p:sldId id="309" r:id="rId25"/>
    <p:sldId id="267" r:id="rId26"/>
    <p:sldId id="268" r:id="rId27"/>
    <p:sldId id="264" r:id="rId28"/>
    <p:sldId id="285" r:id="rId29"/>
    <p:sldId id="305" r:id="rId30"/>
    <p:sldId id="269" r:id="rId31"/>
    <p:sldId id="311" r:id="rId32"/>
    <p:sldId id="312" r:id="rId33"/>
    <p:sldId id="313" r:id="rId34"/>
    <p:sldId id="314" r:id="rId35"/>
    <p:sldId id="295" r:id="rId36"/>
    <p:sldId id="307" r:id="rId37"/>
    <p:sldId id="259" r:id="rId38"/>
    <p:sldId id="287" r:id="rId39"/>
    <p:sldId id="289" r:id="rId40"/>
    <p:sldId id="288" r:id="rId41"/>
    <p:sldId id="306" r:id="rId42"/>
    <p:sldId id="283" r:id="rId43"/>
    <p:sldId id="278" r:id="rId44"/>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6FA8DC"/>
    <a:srgbClr val="DA3B36"/>
    <a:srgbClr val="E67D4A"/>
    <a:srgbClr val="F2B661"/>
    <a:srgbClr val="5CB85C"/>
    <a:srgbClr val="5BC0DE"/>
    <a:srgbClr val="428BCA"/>
    <a:srgbClr val="3A8EDA"/>
    <a:srgbClr val="3C7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74CE57-4126-4327-9A11-8E23115680B9}" v="13" dt="2020-07-16T21:53:49.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288" y="63"/>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llenbrand" userId="S::mark.hillenbrand@bccsw.ca::5d1303ee-2c3e-4060-9970-d9de9d2e5e08" providerId="AD" clId="Web-{4F375079-0370-41BE-BE1A-C42C6F6B6EB9}"/>
    <pc:docChg chg="modSld">
      <pc:chgData name="Mark Hillenbrand" userId="S::mark.hillenbrand@bccsw.ca::5d1303ee-2c3e-4060-9970-d9de9d2e5e08" providerId="AD" clId="Web-{4F375079-0370-41BE-BE1A-C42C6F6B6EB9}" dt="2020-07-10T02:25:28.165" v="22" actId="20577"/>
      <pc:docMkLst>
        <pc:docMk/>
      </pc:docMkLst>
      <pc:sldChg chg="modSp">
        <pc:chgData name="Mark Hillenbrand" userId="S::mark.hillenbrand@bccsw.ca::5d1303ee-2c3e-4060-9970-d9de9d2e5e08" providerId="AD" clId="Web-{4F375079-0370-41BE-BE1A-C42C6F6B6EB9}" dt="2020-07-10T02:25:28.165" v="22" actId="20577"/>
        <pc:sldMkLst>
          <pc:docMk/>
          <pc:sldMk cId="1925252998" sldId="290"/>
        </pc:sldMkLst>
        <pc:spChg chg="mod">
          <ac:chgData name="Mark Hillenbrand" userId="S::mark.hillenbrand@bccsw.ca::5d1303ee-2c3e-4060-9970-d9de9d2e5e08" providerId="AD" clId="Web-{4F375079-0370-41BE-BE1A-C42C6F6B6EB9}" dt="2020-07-10T02:25:28.165" v="22" actId="20577"/>
          <ac:spMkLst>
            <pc:docMk/>
            <pc:sldMk cId="1925252998" sldId="290"/>
            <ac:spMk id="2" creationId="{00000000-0000-0000-0000-000000000000}"/>
          </ac:spMkLst>
        </pc:spChg>
      </pc:sldChg>
    </pc:docChg>
  </pc:docChgLst>
  <pc:docChgLst>
    <pc:chgData name="Mark Hillenbrand" userId="5d1303ee-2c3e-4060-9970-d9de9d2e5e08" providerId="ADAL" clId="{638AE520-7EFE-421B-88A0-1F1A811A83FF}"/>
    <pc:docChg chg="undo redo custSel addSld delSld modSld sldOrd">
      <pc:chgData name="Mark Hillenbrand" userId="5d1303ee-2c3e-4060-9970-d9de9d2e5e08" providerId="ADAL" clId="{638AE520-7EFE-421B-88A0-1F1A811A83FF}" dt="2020-07-03T23:19:18.121" v="6522" actId="20577"/>
      <pc:docMkLst>
        <pc:docMk/>
      </pc:docMkLst>
      <pc:sldChg chg="addSp delSp modSp mod">
        <pc:chgData name="Mark Hillenbrand" userId="5d1303ee-2c3e-4060-9970-d9de9d2e5e08" providerId="ADAL" clId="{638AE520-7EFE-421B-88A0-1F1A811A83FF}" dt="2020-06-28T19:19:28.410" v="5190" actId="478"/>
        <pc:sldMkLst>
          <pc:docMk/>
          <pc:sldMk cId="0" sldId="256"/>
        </pc:sldMkLst>
        <pc:spChg chg="add del mod">
          <ac:chgData name="Mark Hillenbrand" userId="5d1303ee-2c3e-4060-9970-d9de9d2e5e08" providerId="ADAL" clId="{638AE520-7EFE-421B-88A0-1F1A811A83FF}" dt="2020-06-28T19:09:55.629" v="5004"/>
          <ac:spMkLst>
            <pc:docMk/>
            <pc:sldMk cId="0" sldId="256"/>
            <ac:spMk id="5" creationId="{6C62671C-7476-4FCD-A6A7-4C04C82E771B}"/>
          </ac:spMkLst>
        </pc:spChg>
        <pc:spChg chg="add del mod">
          <ac:chgData name="Mark Hillenbrand" userId="5d1303ee-2c3e-4060-9970-d9de9d2e5e08" providerId="ADAL" clId="{638AE520-7EFE-421B-88A0-1F1A811A83FF}" dt="2020-06-28T19:19:28.410" v="5190" actId="478"/>
          <ac:spMkLst>
            <pc:docMk/>
            <pc:sldMk cId="0" sldId="256"/>
            <ac:spMk id="6" creationId="{B1598FB3-1CED-473A-A18C-BD44FD80BC48}"/>
          </ac:spMkLst>
        </pc:spChg>
        <pc:spChg chg="mod">
          <ac:chgData name="Mark Hillenbrand" userId="5d1303ee-2c3e-4060-9970-d9de9d2e5e08" providerId="ADAL" clId="{638AE520-7EFE-421B-88A0-1F1A811A83FF}" dt="2020-06-28T19:09:13.276" v="5000" actId="20577"/>
          <ac:spMkLst>
            <pc:docMk/>
            <pc:sldMk cId="0" sldId="256"/>
            <ac:spMk id="66" creationId="{00000000-0000-0000-0000-000000000000}"/>
          </ac:spMkLst>
        </pc:spChg>
      </pc:sldChg>
      <pc:sldChg chg="modSp mod">
        <pc:chgData name="Mark Hillenbrand" userId="5d1303ee-2c3e-4060-9970-d9de9d2e5e08" providerId="ADAL" clId="{638AE520-7EFE-421B-88A0-1F1A811A83FF}" dt="2020-06-28T17:19:42.153" v="2894" actId="1076"/>
        <pc:sldMkLst>
          <pc:docMk/>
          <pc:sldMk cId="0" sldId="257"/>
        </pc:sldMkLst>
        <pc:spChg chg="mod">
          <ac:chgData name="Mark Hillenbrand" userId="5d1303ee-2c3e-4060-9970-d9de9d2e5e08" providerId="ADAL" clId="{638AE520-7EFE-421B-88A0-1F1A811A83FF}" dt="2020-06-28T17:19:17.391" v="2890" actId="207"/>
          <ac:spMkLst>
            <pc:docMk/>
            <pc:sldMk cId="0" sldId="257"/>
            <ac:spMk id="3" creationId="{00000000-0000-0000-0000-000000000000}"/>
          </ac:spMkLst>
        </pc:spChg>
        <pc:spChg chg="mod">
          <ac:chgData name="Mark Hillenbrand" userId="5d1303ee-2c3e-4060-9970-d9de9d2e5e08" providerId="ADAL" clId="{638AE520-7EFE-421B-88A0-1F1A811A83FF}" dt="2020-06-28T17:19:42.153" v="2894" actId="1076"/>
          <ac:spMkLst>
            <pc:docMk/>
            <pc:sldMk cId="0" sldId="257"/>
            <ac:spMk id="4" creationId="{00000000-0000-0000-0000-000000000000}"/>
          </ac:spMkLst>
        </pc:spChg>
        <pc:spChg chg="mod">
          <ac:chgData name="Mark Hillenbrand" userId="5d1303ee-2c3e-4060-9970-d9de9d2e5e08" providerId="ADAL" clId="{638AE520-7EFE-421B-88A0-1F1A811A83FF}" dt="2020-06-28T17:19:23.534" v="2891" actId="207"/>
          <ac:spMkLst>
            <pc:docMk/>
            <pc:sldMk cId="0" sldId="257"/>
            <ac:spMk id="73" creationId="{00000000-0000-0000-0000-000000000000}"/>
          </ac:spMkLst>
        </pc:spChg>
      </pc:sldChg>
      <pc:sldChg chg="modSp mod">
        <pc:chgData name="Mark Hillenbrand" userId="5d1303ee-2c3e-4060-9970-d9de9d2e5e08" providerId="ADAL" clId="{638AE520-7EFE-421B-88A0-1F1A811A83FF}" dt="2020-06-28T17:39:57.832" v="3325" actId="20577"/>
        <pc:sldMkLst>
          <pc:docMk/>
          <pc:sldMk cId="0" sldId="258"/>
        </pc:sldMkLst>
        <pc:spChg chg="mod">
          <ac:chgData name="Mark Hillenbrand" userId="5d1303ee-2c3e-4060-9970-d9de9d2e5e08" providerId="ADAL" clId="{638AE520-7EFE-421B-88A0-1F1A811A83FF}" dt="2020-06-28T17:31:31.419" v="2984" actId="1076"/>
          <ac:spMkLst>
            <pc:docMk/>
            <pc:sldMk cId="0" sldId="258"/>
            <ac:spMk id="2" creationId="{00000000-0000-0000-0000-000000000000}"/>
          </ac:spMkLst>
        </pc:spChg>
        <pc:spChg chg="mod">
          <ac:chgData name="Mark Hillenbrand" userId="5d1303ee-2c3e-4060-9970-d9de9d2e5e08" providerId="ADAL" clId="{638AE520-7EFE-421B-88A0-1F1A811A83FF}" dt="2020-06-28T17:39:45.846" v="3324" actId="1076"/>
          <ac:spMkLst>
            <pc:docMk/>
            <pc:sldMk cId="0" sldId="258"/>
            <ac:spMk id="3" creationId="{00000000-0000-0000-0000-000000000000}"/>
          </ac:spMkLst>
        </pc:spChg>
        <pc:spChg chg="mod">
          <ac:chgData name="Mark Hillenbrand" userId="5d1303ee-2c3e-4060-9970-d9de9d2e5e08" providerId="ADAL" clId="{638AE520-7EFE-421B-88A0-1F1A811A83FF}" dt="2020-06-28T17:39:57.832" v="3325" actId="20577"/>
          <ac:spMkLst>
            <pc:docMk/>
            <pc:sldMk cId="0" sldId="258"/>
            <ac:spMk id="4" creationId="{00000000-0000-0000-0000-000000000000}"/>
          </ac:spMkLst>
        </pc:spChg>
        <pc:spChg chg="mod">
          <ac:chgData name="Mark Hillenbrand" userId="5d1303ee-2c3e-4060-9970-d9de9d2e5e08" providerId="ADAL" clId="{638AE520-7EFE-421B-88A0-1F1A811A83FF}" dt="2020-06-28T17:30:35.884" v="2948" actId="1076"/>
          <ac:spMkLst>
            <pc:docMk/>
            <pc:sldMk cId="0" sldId="258"/>
            <ac:spMk id="78" creationId="{00000000-0000-0000-0000-000000000000}"/>
          </ac:spMkLst>
        </pc:spChg>
      </pc:sldChg>
      <pc:sldChg chg="addSp modSp mod">
        <pc:chgData name="Mark Hillenbrand" userId="5d1303ee-2c3e-4060-9970-d9de9d2e5e08" providerId="ADAL" clId="{638AE520-7EFE-421B-88A0-1F1A811A83FF}" dt="2020-06-26T23:37:50.541" v="1071" actId="1076"/>
        <pc:sldMkLst>
          <pc:docMk/>
          <pc:sldMk cId="0" sldId="259"/>
        </pc:sldMkLst>
        <pc:spChg chg="add mod">
          <ac:chgData name="Mark Hillenbrand" userId="5d1303ee-2c3e-4060-9970-d9de9d2e5e08" providerId="ADAL" clId="{638AE520-7EFE-421B-88A0-1F1A811A83FF}" dt="2020-06-26T23:28:37.321" v="207" actId="1076"/>
          <ac:spMkLst>
            <pc:docMk/>
            <pc:sldMk cId="0" sldId="259"/>
            <ac:spMk id="4" creationId="{CF61A1DC-F23F-4AD6-B79C-855AEA472856}"/>
          </ac:spMkLst>
        </pc:spChg>
        <pc:spChg chg="mod">
          <ac:chgData name="Mark Hillenbrand" userId="5d1303ee-2c3e-4060-9970-d9de9d2e5e08" providerId="ADAL" clId="{638AE520-7EFE-421B-88A0-1F1A811A83FF}" dt="2020-06-26T23:37:50.541" v="1071" actId="1076"/>
          <ac:spMkLst>
            <pc:docMk/>
            <pc:sldMk cId="0" sldId="259"/>
            <ac:spMk id="9" creationId="{00000000-0000-0000-0000-000000000000}"/>
          </ac:spMkLst>
        </pc:spChg>
      </pc:sldChg>
      <pc:sldChg chg="addSp delSp modSp mod">
        <pc:chgData name="Mark Hillenbrand" userId="5d1303ee-2c3e-4060-9970-d9de9d2e5e08" providerId="ADAL" clId="{638AE520-7EFE-421B-88A0-1F1A811A83FF}" dt="2020-06-28T20:02:53.861" v="5976" actId="1076"/>
        <pc:sldMkLst>
          <pc:docMk/>
          <pc:sldMk cId="3741726496" sldId="264"/>
        </pc:sldMkLst>
        <pc:spChg chg="del">
          <ac:chgData name="Mark Hillenbrand" userId="5d1303ee-2c3e-4060-9970-d9de9d2e5e08" providerId="ADAL" clId="{638AE520-7EFE-421B-88A0-1F1A811A83FF}" dt="2020-06-28T19:17:57.301" v="5189" actId="478"/>
          <ac:spMkLst>
            <pc:docMk/>
            <pc:sldMk cId="3741726496" sldId="264"/>
            <ac:spMk id="2" creationId="{00000000-0000-0000-0000-000000000000}"/>
          </ac:spMkLst>
        </pc:spChg>
        <pc:spChg chg="add del mod">
          <ac:chgData name="Mark Hillenbrand" userId="5d1303ee-2c3e-4060-9970-d9de9d2e5e08" providerId="ADAL" clId="{638AE520-7EFE-421B-88A0-1F1A811A83FF}" dt="2020-06-28T19:55:26.656" v="5506"/>
          <ac:spMkLst>
            <pc:docMk/>
            <pc:sldMk cId="3741726496" sldId="264"/>
            <ac:spMk id="3" creationId="{DDBE3A39-96F7-4E21-B54F-7618F934E393}"/>
          </ac:spMkLst>
        </pc:spChg>
        <pc:spChg chg="add del mod">
          <ac:chgData name="Mark Hillenbrand" userId="5d1303ee-2c3e-4060-9970-d9de9d2e5e08" providerId="ADAL" clId="{638AE520-7EFE-421B-88A0-1F1A811A83FF}" dt="2020-06-28T19:55:26.656" v="5506"/>
          <ac:spMkLst>
            <pc:docMk/>
            <pc:sldMk cId="3741726496" sldId="264"/>
            <ac:spMk id="4" creationId="{86101AA5-D3BD-4F05-B4CD-DD438A46819C}"/>
          </ac:spMkLst>
        </pc:spChg>
        <pc:spChg chg="del">
          <ac:chgData name="Mark Hillenbrand" userId="5d1303ee-2c3e-4060-9970-d9de9d2e5e08" providerId="ADAL" clId="{638AE520-7EFE-421B-88A0-1F1A811A83FF}" dt="2020-06-28T19:17:50.420" v="5188" actId="478"/>
          <ac:spMkLst>
            <pc:docMk/>
            <pc:sldMk cId="3741726496" sldId="264"/>
            <ac:spMk id="5" creationId="{00000000-0000-0000-0000-000000000000}"/>
          </ac:spMkLst>
        </pc:spChg>
        <pc:spChg chg="del">
          <ac:chgData name="Mark Hillenbrand" userId="5d1303ee-2c3e-4060-9970-d9de9d2e5e08" providerId="ADAL" clId="{638AE520-7EFE-421B-88A0-1F1A811A83FF}" dt="2020-06-28T19:17:46.231" v="5187" actId="478"/>
          <ac:spMkLst>
            <pc:docMk/>
            <pc:sldMk cId="3741726496" sldId="264"/>
            <ac:spMk id="6" creationId="{00000000-0000-0000-0000-000000000000}"/>
          </ac:spMkLst>
        </pc:spChg>
        <pc:spChg chg="mod">
          <ac:chgData name="Mark Hillenbrand" userId="5d1303ee-2c3e-4060-9970-d9de9d2e5e08" providerId="ADAL" clId="{638AE520-7EFE-421B-88A0-1F1A811A83FF}" dt="2020-06-28T19:59:07.785" v="5710" actId="20577"/>
          <ac:spMkLst>
            <pc:docMk/>
            <pc:sldMk cId="3741726496" sldId="264"/>
            <ac:spMk id="7" creationId="{00000000-0000-0000-0000-000000000000}"/>
          </ac:spMkLst>
        </pc:spChg>
        <pc:spChg chg="del">
          <ac:chgData name="Mark Hillenbrand" userId="5d1303ee-2c3e-4060-9970-d9de9d2e5e08" providerId="ADAL" clId="{638AE520-7EFE-421B-88A0-1F1A811A83FF}" dt="2020-06-28T19:23:41.602" v="5362" actId="478"/>
          <ac:spMkLst>
            <pc:docMk/>
            <pc:sldMk cId="3741726496" sldId="264"/>
            <ac:spMk id="8" creationId="{00000000-0000-0000-0000-000000000000}"/>
          </ac:spMkLst>
        </pc:spChg>
        <pc:spChg chg="add mod">
          <ac:chgData name="Mark Hillenbrand" userId="5d1303ee-2c3e-4060-9970-d9de9d2e5e08" providerId="ADAL" clId="{638AE520-7EFE-421B-88A0-1F1A811A83FF}" dt="2020-06-28T20:02:47.229" v="5975" actId="1076"/>
          <ac:spMkLst>
            <pc:docMk/>
            <pc:sldMk cId="3741726496" sldId="264"/>
            <ac:spMk id="9" creationId="{E3CDAC2D-93E6-44A6-8DFD-F53BE73178B1}"/>
          </ac:spMkLst>
        </pc:spChg>
        <pc:spChg chg="add mod">
          <ac:chgData name="Mark Hillenbrand" userId="5d1303ee-2c3e-4060-9970-d9de9d2e5e08" providerId="ADAL" clId="{638AE520-7EFE-421B-88A0-1F1A811A83FF}" dt="2020-06-28T19:59:35.837" v="5726" actId="20577"/>
          <ac:spMkLst>
            <pc:docMk/>
            <pc:sldMk cId="3741726496" sldId="264"/>
            <ac:spMk id="10" creationId="{2BA75027-61AA-48B1-83AD-8AA9B091F178}"/>
          </ac:spMkLst>
        </pc:spChg>
        <pc:spChg chg="add del mod">
          <ac:chgData name="Mark Hillenbrand" userId="5d1303ee-2c3e-4060-9970-d9de9d2e5e08" providerId="ADAL" clId="{638AE520-7EFE-421B-88A0-1F1A811A83FF}" dt="2020-06-28T19:55:26.656" v="5506"/>
          <ac:spMkLst>
            <pc:docMk/>
            <pc:sldMk cId="3741726496" sldId="264"/>
            <ac:spMk id="12" creationId="{849394E7-06BF-4874-BFA9-7946BAABADBC}"/>
          </ac:spMkLst>
        </pc:spChg>
        <pc:spChg chg="add del mod">
          <ac:chgData name="Mark Hillenbrand" userId="5d1303ee-2c3e-4060-9970-d9de9d2e5e08" providerId="ADAL" clId="{638AE520-7EFE-421B-88A0-1F1A811A83FF}" dt="2020-06-28T19:55:34.072" v="5510"/>
          <ac:spMkLst>
            <pc:docMk/>
            <pc:sldMk cId="3741726496" sldId="264"/>
            <ac:spMk id="13" creationId="{2037C0D0-1B99-449A-A7C1-8304BCA505E0}"/>
          </ac:spMkLst>
        </pc:spChg>
        <pc:spChg chg="add del mod">
          <ac:chgData name="Mark Hillenbrand" userId="5d1303ee-2c3e-4060-9970-d9de9d2e5e08" providerId="ADAL" clId="{638AE520-7EFE-421B-88A0-1F1A811A83FF}" dt="2020-06-28T19:55:34.072" v="5510"/>
          <ac:spMkLst>
            <pc:docMk/>
            <pc:sldMk cId="3741726496" sldId="264"/>
            <ac:spMk id="14" creationId="{705905A2-0A58-4206-BDB6-9774D912D6DD}"/>
          </ac:spMkLst>
        </pc:spChg>
        <pc:spChg chg="add del mod">
          <ac:chgData name="Mark Hillenbrand" userId="5d1303ee-2c3e-4060-9970-d9de9d2e5e08" providerId="ADAL" clId="{638AE520-7EFE-421B-88A0-1F1A811A83FF}" dt="2020-06-28T19:55:34.072" v="5510"/>
          <ac:spMkLst>
            <pc:docMk/>
            <pc:sldMk cId="3741726496" sldId="264"/>
            <ac:spMk id="16" creationId="{138BCCAD-C547-413B-9BC4-C86FFB3948D4}"/>
          </ac:spMkLst>
        </pc:spChg>
        <pc:spChg chg="add mod">
          <ac:chgData name="Mark Hillenbrand" userId="5d1303ee-2c3e-4060-9970-d9de9d2e5e08" providerId="ADAL" clId="{638AE520-7EFE-421B-88A0-1F1A811A83FF}" dt="2020-06-28T20:02:53.861" v="5976" actId="1076"/>
          <ac:spMkLst>
            <pc:docMk/>
            <pc:sldMk cId="3741726496" sldId="264"/>
            <ac:spMk id="19" creationId="{53157054-BCB1-4C98-B888-5EDCB34FE6EA}"/>
          </ac:spMkLst>
        </pc:spChg>
        <pc:spChg chg="mod">
          <ac:chgData name="Mark Hillenbrand" userId="5d1303ee-2c3e-4060-9970-d9de9d2e5e08" providerId="ADAL" clId="{638AE520-7EFE-421B-88A0-1F1A811A83FF}" dt="2020-06-28T18:39:56.643" v="4325" actId="207"/>
          <ac:spMkLst>
            <pc:docMk/>
            <pc:sldMk cId="3741726496" sldId="264"/>
            <ac:spMk id="84" creationId="{00000000-0000-0000-0000-000000000000}"/>
          </ac:spMkLst>
        </pc:spChg>
        <pc:graphicFrameChg chg="add del mod">
          <ac:chgData name="Mark Hillenbrand" userId="5d1303ee-2c3e-4060-9970-d9de9d2e5e08" providerId="ADAL" clId="{638AE520-7EFE-421B-88A0-1F1A811A83FF}" dt="2020-06-28T19:55:26.656" v="5506"/>
          <ac:graphicFrameMkLst>
            <pc:docMk/>
            <pc:sldMk cId="3741726496" sldId="264"/>
            <ac:graphicFrameMk id="11" creationId="{9D4ED8B0-6658-4A8D-AC38-2DBB848DFC88}"/>
          </ac:graphicFrameMkLst>
        </pc:graphicFrameChg>
        <pc:graphicFrameChg chg="add del mod">
          <ac:chgData name="Mark Hillenbrand" userId="5d1303ee-2c3e-4060-9970-d9de9d2e5e08" providerId="ADAL" clId="{638AE520-7EFE-421B-88A0-1F1A811A83FF}" dt="2020-06-28T19:55:34.072" v="5510"/>
          <ac:graphicFrameMkLst>
            <pc:docMk/>
            <pc:sldMk cId="3741726496" sldId="264"/>
            <ac:graphicFrameMk id="15" creationId="{9046391E-1762-4BB8-979A-73AA57D37822}"/>
          </ac:graphicFrameMkLst>
        </pc:graphicFrameChg>
      </pc:sldChg>
      <pc:sldChg chg="delSp modSp mod">
        <pc:chgData name="Mark Hillenbrand" userId="5d1303ee-2c3e-4060-9970-d9de9d2e5e08" providerId="ADAL" clId="{638AE520-7EFE-421B-88A0-1F1A811A83FF}" dt="2020-06-28T17:47:38.188" v="3353" actId="20577"/>
        <pc:sldMkLst>
          <pc:docMk/>
          <pc:sldMk cId="1653339799" sldId="265"/>
        </pc:sldMkLst>
        <pc:spChg chg="del mod">
          <ac:chgData name="Mark Hillenbrand" userId="5d1303ee-2c3e-4060-9970-d9de9d2e5e08" providerId="ADAL" clId="{638AE520-7EFE-421B-88A0-1F1A811A83FF}" dt="2020-06-28T17:46:50.488" v="3349" actId="478"/>
          <ac:spMkLst>
            <pc:docMk/>
            <pc:sldMk cId="1653339799" sldId="265"/>
            <ac:spMk id="9" creationId="{00000000-0000-0000-0000-000000000000}"/>
          </ac:spMkLst>
        </pc:spChg>
        <pc:spChg chg="mod">
          <ac:chgData name="Mark Hillenbrand" userId="5d1303ee-2c3e-4060-9970-d9de9d2e5e08" providerId="ADAL" clId="{638AE520-7EFE-421B-88A0-1F1A811A83FF}" dt="2020-06-28T17:40:26.471" v="3326" actId="207"/>
          <ac:spMkLst>
            <pc:docMk/>
            <pc:sldMk cId="1653339799" sldId="265"/>
            <ac:spMk id="84" creationId="{00000000-0000-0000-0000-000000000000}"/>
          </ac:spMkLst>
        </pc:spChg>
        <pc:graphicFrameChg chg="mod modGraphic">
          <ac:chgData name="Mark Hillenbrand" userId="5d1303ee-2c3e-4060-9970-d9de9d2e5e08" providerId="ADAL" clId="{638AE520-7EFE-421B-88A0-1F1A811A83FF}" dt="2020-06-28T17:47:38.188" v="3353" actId="20577"/>
          <ac:graphicFrameMkLst>
            <pc:docMk/>
            <pc:sldMk cId="1653339799" sldId="265"/>
            <ac:graphicFrameMk id="5" creationId="{00000000-0000-0000-0000-000000000000}"/>
          </ac:graphicFrameMkLst>
        </pc:graphicFrameChg>
        <pc:graphicFrameChg chg="mod modGraphic">
          <ac:chgData name="Mark Hillenbrand" userId="5d1303ee-2c3e-4060-9970-d9de9d2e5e08" providerId="ADAL" clId="{638AE520-7EFE-421B-88A0-1F1A811A83FF}" dt="2020-06-28T17:47:31.875" v="3352" actId="14100"/>
          <ac:graphicFrameMkLst>
            <pc:docMk/>
            <pc:sldMk cId="1653339799" sldId="265"/>
            <ac:graphicFrameMk id="8" creationId="{00000000-0000-0000-0000-000000000000}"/>
          </ac:graphicFrameMkLst>
        </pc:graphicFrameChg>
      </pc:sldChg>
      <pc:sldChg chg="addSp delSp modSp mod">
        <pc:chgData name="Mark Hillenbrand" userId="5d1303ee-2c3e-4060-9970-d9de9d2e5e08" providerId="ADAL" clId="{638AE520-7EFE-421B-88A0-1F1A811A83FF}" dt="2020-07-03T23:19:18.121" v="6522" actId="20577"/>
        <pc:sldMkLst>
          <pc:docMk/>
          <pc:sldMk cId="4007235991" sldId="266"/>
        </pc:sldMkLst>
        <pc:spChg chg="add mod">
          <ac:chgData name="Mark Hillenbrand" userId="5d1303ee-2c3e-4060-9970-d9de9d2e5e08" providerId="ADAL" clId="{638AE520-7EFE-421B-88A0-1F1A811A83FF}" dt="2020-06-28T18:31:44.299" v="3756" actId="1076"/>
          <ac:spMkLst>
            <pc:docMk/>
            <pc:sldMk cId="4007235991" sldId="266"/>
            <ac:spMk id="4" creationId="{65F96CCE-115C-4E45-8F9E-16216ECEC46A}"/>
          </ac:spMkLst>
        </pc:spChg>
        <pc:spChg chg="add mod">
          <ac:chgData name="Mark Hillenbrand" userId="5d1303ee-2c3e-4060-9970-d9de9d2e5e08" providerId="ADAL" clId="{638AE520-7EFE-421B-88A0-1F1A811A83FF}" dt="2020-06-28T18:34:44.373" v="4129" actId="255"/>
          <ac:spMkLst>
            <pc:docMk/>
            <pc:sldMk cId="4007235991" sldId="266"/>
            <ac:spMk id="10" creationId="{3F000DEC-367A-4338-82E3-0C1829B9ED5C}"/>
          </ac:spMkLst>
        </pc:spChg>
        <pc:spChg chg="add mod">
          <ac:chgData name="Mark Hillenbrand" userId="5d1303ee-2c3e-4060-9970-d9de9d2e5e08" providerId="ADAL" clId="{638AE520-7EFE-421B-88A0-1F1A811A83FF}" dt="2020-06-28T18:31:37.212" v="3755" actId="1076"/>
          <ac:spMkLst>
            <pc:docMk/>
            <pc:sldMk cId="4007235991" sldId="266"/>
            <ac:spMk id="11" creationId="{C04527CD-3A26-4475-B6A7-3E47848E4282}"/>
          </ac:spMkLst>
        </pc:spChg>
        <pc:spChg chg="mod">
          <ac:chgData name="Mark Hillenbrand" userId="5d1303ee-2c3e-4060-9970-d9de9d2e5e08" providerId="ADAL" clId="{638AE520-7EFE-421B-88A0-1F1A811A83FF}" dt="2020-06-28T18:22:59.788" v="3661" actId="1076"/>
          <ac:spMkLst>
            <pc:docMk/>
            <pc:sldMk cId="4007235991" sldId="266"/>
            <ac:spMk id="83" creationId="{00000000-0000-0000-0000-000000000000}"/>
          </ac:spMkLst>
        </pc:spChg>
        <pc:spChg chg="mod">
          <ac:chgData name="Mark Hillenbrand" userId="5d1303ee-2c3e-4060-9970-d9de9d2e5e08" providerId="ADAL" clId="{638AE520-7EFE-421B-88A0-1F1A811A83FF}" dt="2020-07-03T23:19:18.121" v="6522" actId="20577"/>
          <ac:spMkLst>
            <pc:docMk/>
            <pc:sldMk cId="4007235991" sldId="266"/>
            <ac:spMk id="84" creationId="{00000000-0000-0000-0000-000000000000}"/>
          </ac:spMkLst>
        </pc:spChg>
        <pc:graphicFrameChg chg="add del mod">
          <ac:chgData name="Mark Hillenbrand" userId="5d1303ee-2c3e-4060-9970-d9de9d2e5e08" providerId="ADAL" clId="{638AE520-7EFE-421B-88A0-1F1A811A83FF}" dt="2020-06-28T18:21:15.465" v="3656" actId="478"/>
          <ac:graphicFrameMkLst>
            <pc:docMk/>
            <pc:sldMk cId="4007235991" sldId="266"/>
            <ac:graphicFrameMk id="2" creationId="{FE42A689-536C-4BAF-B265-5A72EA8D862C}"/>
          </ac:graphicFrameMkLst>
        </pc:graphicFrameChg>
        <pc:picChg chg="add mod">
          <ac:chgData name="Mark Hillenbrand" userId="5d1303ee-2c3e-4060-9970-d9de9d2e5e08" providerId="ADAL" clId="{638AE520-7EFE-421B-88A0-1F1A811A83FF}" dt="2020-06-28T18:22:44.989" v="3660" actId="1076"/>
          <ac:picMkLst>
            <pc:docMk/>
            <pc:sldMk cId="4007235991" sldId="266"/>
            <ac:picMk id="3" creationId="{BEE915E5-CF14-4D0D-8EAE-C0B320014CFF}"/>
          </ac:picMkLst>
        </pc:picChg>
        <pc:picChg chg="add mod">
          <ac:chgData name="Mark Hillenbrand" userId="5d1303ee-2c3e-4060-9970-d9de9d2e5e08" providerId="ADAL" clId="{638AE520-7EFE-421B-88A0-1F1A811A83FF}" dt="2020-06-28T18:30:00.464" v="3710" actId="1076"/>
          <ac:picMkLst>
            <pc:docMk/>
            <pc:sldMk cId="4007235991" sldId="266"/>
            <ac:picMk id="5" creationId="{321D5CEC-80BE-49FD-A2C8-723BCDA74A90}"/>
          </ac:picMkLst>
        </pc:picChg>
        <pc:picChg chg="add del">
          <ac:chgData name="Mark Hillenbrand" userId="5d1303ee-2c3e-4060-9970-d9de9d2e5e08" providerId="ADAL" clId="{638AE520-7EFE-421B-88A0-1F1A811A83FF}" dt="2020-06-28T18:10:28.205" v="3474" actId="478"/>
          <ac:picMkLst>
            <pc:docMk/>
            <pc:sldMk cId="4007235991" sldId="266"/>
            <ac:picMk id="6" creationId="{00000000-0000-0000-0000-000000000000}"/>
          </ac:picMkLst>
        </pc:picChg>
        <pc:picChg chg="add del">
          <ac:chgData name="Mark Hillenbrand" userId="5d1303ee-2c3e-4060-9970-d9de9d2e5e08" providerId="ADAL" clId="{638AE520-7EFE-421B-88A0-1F1A811A83FF}" dt="2020-06-28T18:30:15.758" v="3712"/>
          <ac:picMkLst>
            <pc:docMk/>
            <pc:sldMk cId="4007235991" sldId="266"/>
            <ac:picMk id="7" creationId="{2C604BDA-7A1C-4A88-BD14-70BE3215E7A4}"/>
          </ac:picMkLst>
        </pc:picChg>
      </pc:sldChg>
      <pc:sldChg chg="modSp mod">
        <pc:chgData name="Mark Hillenbrand" userId="5d1303ee-2c3e-4060-9970-d9de9d2e5e08" providerId="ADAL" clId="{638AE520-7EFE-421B-88A0-1F1A811A83FF}" dt="2020-06-28T18:37:40.149" v="4233" actId="207"/>
        <pc:sldMkLst>
          <pc:docMk/>
          <pc:sldMk cId="4207352971" sldId="267"/>
        </pc:sldMkLst>
        <pc:spChg chg="mod">
          <ac:chgData name="Mark Hillenbrand" userId="5d1303ee-2c3e-4060-9970-d9de9d2e5e08" providerId="ADAL" clId="{638AE520-7EFE-421B-88A0-1F1A811A83FF}" dt="2020-06-28T18:37:40.149" v="4233" actId="207"/>
          <ac:spMkLst>
            <pc:docMk/>
            <pc:sldMk cId="4207352971" sldId="267"/>
            <ac:spMk id="5" creationId="{00000000-0000-0000-0000-000000000000}"/>
          </ac:spMkLst>
        </pc:spChg>
      </pc:sldChg>
      <pc:sldChg chg="modSp mod">
        <pc:chgData name="Mark Hillenbrand" userId="5d1303ee-2c3e-4060-9970-d9de9d2e5e08" providerId="ADAL" clId="{638AE520-7EFE-421B-88A0-1F1A811A83FF}" dt="2020-06-28T18:39:27.176" v="4324" actId="1076"/>
        <pc:sldMkLst>
          <pc:docMk/>
          <pc:sldMk cId="1079818837" sldId="268"/>
        </pc:sldMkLst>
        <pc:spChg chg="mod">
          <ac:chgData name="Mark Hillenbrand" userId="5d1303ee-2c3e-4060-9970-d9de9d2e5e08" providerId="ADAL" clId="{638AE520-7EFE-421B-88A0-1F1A811A83FF}" dt="2020-06-28T18:39:27.176" v="4324" actId="1076"/>
          <ac:spMkLst>
            <pc:docMk/>
            <pc:sldMk cId="1079818837" sldId="268"/>
            <ac:spMk id="5" creationId="{00000000-0000-0000-0000-000000000000}"/>
          </ac:spMkLst>
        </pc:spChg>
      </pc:sldChg>
      <pc:sldChg chg="addSp modSp mod">
        <pc:chgData name="Mark Hillenbrand" userId="5d1303ee-2c3e-4060-9970-d9de9d2e5e08" providerId="ADAL" clId="{638AE520-7EFE-421B-88A0-1F1A811A83FF}" dt="2020-06-28T18:45:44.949" v="4615" actId="1076"/>
        <pc:sldMkLst>
          <pc:docMk/>
          <pc:sldMk cId="3708955152" sldId="269"/>
        </pc:sldMkLst>
        <pc:spChg chg="mod">
          <ac:chgData name="Mark Hillenbrand" userId="5d1303ee-2c3e-4060-9970-d9de9d2e5e08" providerId="ADAL" clId="{638AE520-7EFE-421B-88A0-1F1A811A83FF}" dt="2020-06-28T18:44:58.453" v="4610" actId="1076"/>
          <ac:spMkLst>
            <pc:docMk/>
            <pc:sldMk cId="3708955152" sldId="269"/>
            <ac:spMk id="7" creationId="{00000000-0000-0000-0000-000000000000}"/>
          </ac:spMkLst>
        </pc:spChg>
        <pc:picChg chg="add mod">
          <ac:chgData name="Mark Hillenbrand" userId="5d1303ee-2c3e-4060-9970-d9de9d2e5e08" providerId="ADAL" clId="{638AE520-7EFE-421B-88A0-1F1A811A83FF}" dt="2020-06-28T18:45:44.949" v="4615" actId="1076"/>
          <ac:picMkLst>
            <pc:docMk/>
            <pc:sldMk cId="3708955152" sldId="269"/>
            <ac:picMk id="5" creationId="{AC52C705-7149-4F34-AA25-E97B6FBA2CFC}"/>
          </ac:picMkLst>
        </pc:picChg>
        <pc:picChg chg="mod">
          <ac:chgData name="Mark Hillenbrand" userId="5d1303ee-2c3e-4060-9970-d9de9d2e5e08" providerId="ADAL" clId="{638AE520-7EFE-421B-88A0-1F1A811A83FF}" dt="2020-06-28T18:45:31.408" v="4613" actId="1076"/>
          <ac:picMkLst>
            <pc:docMk/>
            <pc:sldMk cId="3708955152" sldId="269"/>
            <ac:picMk id="9" creationId="{FB0534C7-334C-4869-891C-0F914DDD9397}"/>
          </ac:picMkLst>
        </pc:picChg>
      </pc:sldChg>
      <pc:sldChg chg="addSp delSp modSp mod">
        <pc:chgData name="Mark Hillenbrand" userId="5d1303ee-2c3e-4060-9970-d9de9d2e5e08" providerId="ADAL" clId="{638AE520-7EFE-421B-88A0-1F1A811A83FF}" dt="2020-06-28T19:17:04.924" v="5186" actId="113"/>
        <pc:sldMkLst>
          <pc:docMk/>
          <pc:sldMk cId="2362333455" sldId="278"/>
        </pc:sldMkLst>
        <pc:spChg chg="del mod">
          <ac:chgData name="Mark Hillenbrand" userId="5d1303ee-2c3e-4060-9970-d9de9d2e5e08" providerId="ADAL" clId="{638AE520-7EFE-421B-88A0-1F1A811A83FF}" dt="2020-06-28T18:43:06.900" v="4536"/>
          <ac:spMkLst>
            <pc:docMk/>
            <pc:sldMk cId="2362333455" sldId="278"/>
            <ac:spMk id="2" creationId="{00000000-0000-0000-0000-000000000000}"/>
          </ac:spMkLst>
        </pc:spChg>
        <pc:spChg chg="add mod">
          <ac:chgData name="Mark Hillenbrand" userId="5d1303ee-2c3e-4060-9970-d9de9d2e5e08" providerId="ADAL" clId="{638AE520-7EFE-421B-88A0-1F1A811A83FF}" dt="2020-06-28T19:17:04.924" v="5186" actId="113"/>
          <ac:spMkLst>
            <pc:docMk/>
            <pc:sldMk cId="2362333455" sldId="278"/>
            <ac:spMk id="4" creationId="{7944D3DE-145F-4D26-B447-953D9F2D22F0}"/>
          </ac:spMkLst>
        </pc:spChg>
        <pc:spChg chg="mod">
          <ac:chgData name="Mark Hillenbrand" userId="5d1303ee-2c3e-4060-9970-d9de9d2e5e08" providerId="ADAL" clId="{638AE520-7EFE-421B-88A0-1F1A811A83FF}" dt="2020-06-28T18:43:22.124" v="4537" actId="255"/>
          <ac:spMkLst>
            <pc:docMk/>
            <pc:sldMk cId="2362333455" sldId="278"/>
            <ac:spMk id="78" creationId="{00000000-0000-0000-0000-000000000000}"/>
          </ac:spMkLst>
        </pc:spChg>
      </pc:sldChg>
      <pc:sldChg chg="modSp mod">
        <pc:chgData name="Mark Hillenbrand" userId="5d1303ee-2c3e-4060-9970-d9de9d2e5e08" providerId="ADAL" clId="{638AE520-7EFE-421B-88A0-1F1A811A83FF}" dt="2020-07-03T23:13:27.152" v="6423" actId="20577"/>
        <pc:sldMkLst>
          <pc:docMk/>
          <pc:sldMk cId="3549797951" sldId="280"/>
        </pc:sldMkLst>
        <pc:spChg chg="mod">
          <ac:chgData name="Mark Hillenbrand" userId="5d1303ee-2c3e-4060-9970-d9de9d2e5e08" providerId="ADAL" clId="{638AE520-7EFE-421B-88A0-1F1A811A83FF}" dt="2020-06-28T19:21:00.314" v="5203" actId="1076"/>
          <ac:spMkLst>
            <pc:docMk/>
            <pc:sldMk cId="3549797951" sldId="280"/>
            <ac:spMk id="2" creationId="{00000000-0000-0000-0000-000000000000}"/>
          </ac:spMkLst>
        </pc:spChg>
        <pc:spChg chg="mod">
          <ac:chgData name="Mark Hillenbrand" userId="5d1303ee-2c3e-4060-9970-d9de9d2e5e08" providerId="ADAL" clId="{638AE520-7EFE-421B-88A0-1F1A811A83FF}" dt="2020-07-03T23:13:27.152" v="6423" actId="20577"/>
          <ac:spMkLst>
            <pc:docMk/>
            <pc:sldMk cId="3549797951" sldId="280"/>
            <ac:spMk id="3" creationId="{00000000-0000-0000-0000-000000000000}"/>
          </ac:spMkLst>
        </pc:spChg>
      </pc:sldChg>
      <pc:sldChg chg="modSp mod">
        <pc:chgData name="Mark Hillenbrand" userId="5d1303ee-2c3e-4060-9970-d9de9d2e5e08" providerId="ADAL" clId="{638AE520-7EFE-421B-88A0-1F1A811A83FF}" dt="2020-06-28T17:33:08.848" v="2987" actId="114"/>
        <pc:sldMkLst>
          <pc:docMk/>
          <pc:sldMk cId="1966426735" sldId="281"/>
        </pc:sldMkLst>
        <pc:spChg chg="mod">
          <ac:chgData name="Mark Hillenbrand" userId="5d1303ee-2c3e-4060-9970-d9de9d2e5e08" providerId="ADAL" clId="{638AE520-7EFE-421B-88A0-1F1A811A83FF}" dt="2020-06-28T17:21:03.232" v="2898" actId="207"/>
          <ac:spMkLst>
            <pc:docMk/>
            <pc:sldMk cId="1966426735" sldId="281"/>
            <ac:spMk id="2" creationId="{00000000-0000-0000-0000-000000000000}"/>
          </ac:spMkLst>
        </pc:spChg>
        <pc:spChg chg="mod">
          <ac:chgData name="Mark Hillenbrand" userId="5d1303ee-2c3e-4060-9970-d9de9d2e5e08" providerId="ADAL" clId="{638AE520-7EFE-421B-88A0-1F1A811A83FF}" dt="2020-06-28T17:33:08.848" v="2987" actId="114"/>
          <ac:spMkLst>
            <pc:docMk/>
            <pc:sldMk cId="1966426735" sldId="281"/>
            <ac:spMk id="4" creationId="{00000000-0000-0000-0000-000000000000}"/>
          </ac:spMkLst>
        </pc:spChg>
        <pc:spChg chg="mod">
          <ac:chgData name="Mark Hillenbrand" userId="5d1303ee-2c3e-4060-9970-d9de9d2e5e08" providerId="ADAL" clId="{638AE520-7EFE-421B-88A0-1F1A811A83FF}" dt="2020-06-28T17:20:52.593" v="2897" actId="1076"/>
          <ac:spMkLst>
            <pc:docMk/>
            <pc:sldMk cId="1966426735" sldId="281"/>
            <ac:spMk id="78" creationId="{00000000-0000-0000-0000-000000000000}"/>
          </ac:spMkLst>
        </pc:spChg>
      </pc:sldChg>
      <pc:sldChg chg="modSp mod">
        <pc:chgData name="Mark Hillenbrand" userId="5d1303ee-2c3e-4060-9970-d9de9d2e5e08" providerId="ADAL" clId="{638AE520-7EFE-421B-88A0-1F1A811A83FF}" dt="2020-07-03T23:14:01.455" v="6428" actId="20577"/>
        <pc:sldMkLst>
          <pc:docMk/>
          <pc:sldMk cId="1855968327" sldId="282"/>
        </pc:sldMkLst>
        <pc:spChg chg="mod">
          <ac:chgData name="Mark Hillenbrand" userId="5d1303ee-2c3e-4060-9970-d9de9d2e5e08" providerId="ADAL" clId="{638AE520-7EFE-421B-88A0-1F1A811A83FF}" dt="2020-07-03T23:14:01.455" v="6428" actId="20577"/>
          <ac:spMkLst>
            <pc:docMk/>
            <pc:sldMk cId="1855968327" sldId="282"/>
            <ac:spMk id="2" creationId="{00000000-0000-0000-0000-000000000000}"/>
          </ac:spMkLst>
        </pc:spChg>
        <pc:spChg chg="mod">
          <ac:chgData name="Mark Hillenbrand" userId="5d1303ee-2c3e-4060-9970-d9de9d2e5e08" providerId="ADAL" clId="{638AE520-7EFE-421B-88A0-1F1A811A83FF}" dt="2020-06-28T19:15:36.342" v="5184" actId="255"/>
          <ac:spMkLst>
            <pc:docMk/>
            <pc:sldMk cId="1855968327" sldId="282"/>
            <ac:spMk id="3" creationId="{00000000-0000-0000-0000-000000000000}"/>
          </ac:spMkLst>
        </pc:spChg>
      </pc:sldChg>
      <pc:sldChg chg="addSp modSp mod">
        <pc:chgData name="Mark Hillenbrand" userId="5d1303ee-2c3e-4060-9970-d9de9d2e5e08" providerId="ADAL" clId="{638AE520-7EFE-421B-88A0-1F1A811A83FF}" dt="2020-06-28T19:16:57.077" v="5185" actId="113"/>
        <pc:sldMkLst>
          <pc:docMk/>
          <pc:sldMk cId="1773043805" sldId="283"/>
        </pc:sldMkLst>
        <pc:spChg chg="mod">
          <ac:chgData name="Mark Hillenbrand" userId="5d1303ee-2c3e-4060-9970-d9de9d2e5e08" providerId="ADAL" clId="{638AE520-7EFE-421B-88A0-1F1A811A83FF}" dt="2020-06-28T18:41:09.811" v="4345" actId="20577"/>
          <ac:spMkLst>
            <pc:docMk/>
            <pc:sldMk cId="1773043805" sldId="283"/>
            <ac:spMk id="2" creationId="{00000000-0000-0000-0000-000000000000}"/>
          </ac:spMkLst>
        </pc:spChg>
        <pc:spChg chg="add mod">
          <ac:chgData name="Mark Hillenbrand" userId="5d1303ee-2c3e-4060-9970-d9de9d2e5e08" providerId="ADAL" clId="{638AE520-7EFE-421B-88A0-1F1A811A83FF}" dt="2020-06-28T19:16:57.077" v="5185" actId="113"/>
          <ac:spMkLst>
            <pc:docMk/>
            <pc:sldMk cId="1773043805" sldId="283"/>
            <ac:spMk id="3" creationId="{B68226E9-986C-45AE-AEB0-FA74AD42B374}"/>
          </ac:spMkLst>
        </pc:spChg>
      </pc:sldChg>
      <pc:sldChg chg="modSp">
        <pc:chgData name="Mark Hillenbrand" userId="5d1303ee-2c3e-4060-9970-d9de9d2e5e08" providerId="ADAL" clId="{638AE520-7EFE-421B-88A0-1F1A811A83FF}" dt="2020-06-28T20:15:33.083" v="5977" actId="207"/>
        <pc:sldMkLst>
          <pc:docMk/>
          <pc:sldMk cId="1463449062" sldId="285"/>
        </pc:sldMkLst>
        <pc:spChg chg="mod">
          <ac:chgData name="Mark Hillenbrand" userId="5d1303ee-2c3e-4060-9970-d9de9d2e5e08" providerId="ADAL" clId="{638AE520-7EFE-421B-88A0-1F1A811A83FF}" dt="2020-06-28T20:15:33.083" v="5977" actId="207"/>
          <ac:spMkLst>
            <pc:docMk/>
            <pc:sldMk cId="1463449062" sldId="285"/>
            <ac:spMk id="5" creationId="{00000000-0000-0000-0000-000000000000}"/>
          </ac:spMkLst>
        </pc:spChg>
      </pc:sldChg>
      <pc:sldChg chg="modSp add mod ord">
        <pc:chgData name="Mark Hillenbrand" userId="5d1303ee-2c3e-4060-9970-d9de9d2e5e08" providerId="ADAL" clId="{638AE520-7EFE-421B-88A0-1F1A811A83FF}" dt="2020-06-28T17:18:08.044" v="2885"/>
        <pc:sldMkLst>
          <pc:docMk/>
          <pc:sldMk cId="813413908" sldId="286"/>
        </pc:sldMkLst>
        <pc:spChg chg="mod">
          <ac:chgData name="Mark Hillenbrand" userId="5d1303ee-2c3e-4060-9970-d9de9d2e5e08" providerId="ADAL" clId="{638AE520-7EFE-421B-88A0-1F1A811A83FF}" dt="2020-06-26T23:23:48.273" v="52" actId="20577"/>
          <ac:spMkLst>
            <pc:docMk/>
            <pc:sldMk cId="813413908" sldId="286"/>
            <ac:spMk id="2" creationId="{00000000-0000-0000-0000-000000000000}"/>
          </ac:spMkLst>
        </pc:spChg>
        <pc:spChg chg="mod">
          <ac:chgData name="Mark Hillenbrand" userId="5d1303ee-2c3e-4060-9970-d9de9d2e5e08" providerId="ADAL" clId="{638AE520-7EFE-421B-88A0-1F1A811A83FF}" dt="2020-06-26T23:23:32.813" v="10" actId="255"/>
          <ac:spMkLst>
            <pc:docMk/>
            <pc:sldMk cId="813413908" sldId="286"/>
            <ac:spMk id="3" creationId="{00000000-0000-0000-0000-000000000000}"/>
          </ac:spMkLst>
        </pc:spChg>
      </pc:sldChg>
      <pc:sldChg chg="addSp delSp modSp add mod">
        <pc:chgData name="Mark Hillenbrand" userId="5d1303ee-2c3e-4060-9970-d9de9d2e5e08" providerId="ADAL" clId="{638AE520-7EFE-421B-88A0-1F1A811A83FF}" dt="2020-06-27T00:13:01.928" v="2142" actId="1076"/>
        <pc:sldMkLst>
          <pc:docMk/>
          <pc:sldMk cId="1975369509" sldId="287"/>
        </pc:sldMkLst>
        <pc:spChg chg="del">
          <ac:chgData name="Mark Hillenbrand" userId="5d1303ee-2c3e-4060-9970-d9de9d2e5e08" providerId="ADAL" clId="{638AE520-7EFE-421B-88A0-1F1A811A83FF}" dt="2020-06-26T23:43:12.513" v="1073" actId="478"/>
          <ac:spMkLst>
            <pc:docMk/>
            <pc:sldMk cId="1975369509" sldId="287"/>
            <ac:spMk id="4" creationId="{CF61A1DC-F23F-4AD6-B79C-855AEA472856}"/>
          </ac:spMkLst>
        </pc:spChg>
        <pc:spChg chg="add mod">
          <ac:chgData name="Mark Hillenbrand" userId="5d1303ee-2c3e-4060-9970-d9de9d2e5e08" providerId="ADAL" clId="{638AE520-7EFE-421B-88A0-1F1A811A83FF}" dt="2020-06-26T23:48:04.760" v="1318" actId="1076"/>
          <ac:spMkLst>
            <pc:docMk/>
            <pc:sldMk cId="1975369509" sldId="287"/>
            <ac:spMk id="5" creationId="{DE8BF7B2-FC67-4437-BA07-802C70CBDAEB}"/>
          </ac:spMkLst>
        </pc:spChg>
        <pc:spChg chg="mod">
          <ac:chgData name="Mark Hillenbrand" userId="5d1303ee-2c3e-4060-9970-d9de9d2e5e08" providerId="ADAL" clId="{638AE520-7EFE-421B-88A0-1F1A811A83FF}" dt="2020-06-27T00:13:01.928" v="2142" actId="1076"/>
          <ac:spMkLst>
            <pc:docMk/>
            <pc:sldMk cId="1975369509" sldId="287"/>
            <ac:spMk id="9" creationId="{00000000-0000-0000-0000-000000000000}"/>
          </ac:spMkLst>
        </pc:spChg>
      </pc:sldChg>
      <pc:sldChg chg="addSp delSp modSp add mod">
        <pc:chgData name="Mark Hillenbrand" userId="5d1303ee-2c3e-4060-9970-d9de9d2e5e08" providerId="ADAL" clId="{638AE520-7EFE-421B-88A0-1F1A811A83FF}" dt="2020-06-27T00:00:04.913" v="2133" actId="1076"/>
        <pc:sldMkLst>
          <pc:docMk/>
          <pc:sldMk cId="547270756" sldId="288"/>
        </pc:sldMkLst>
        <pc:spChg chg="add mod">
          <ac:chgData name="Mark Hillenbrand" userId="5d1303ee-2c3e-4060-9970-d9de9d2e5e08" providerId="ADAL" clId="{638AE520-7EFE-421B-88A0-1F1A811A83FF}" dt="2020-06-27T00:00:04.913" v="2133" actId="1076"/>
          <ac:spMkLst>
            <pc:docMk/>
            <pc:sldMk cId="547270756" sldId="288"/>
            <ac:spMk id="3" creationId="{F85E374E-C548-4071-9C1C-E497E9DEFA53}"/>
          </ac:spMkLst>
        </pc:spChg>
        <pc:spChg chg="del">
          <ac:chgData name="Mark Hillenbrand" userId="5d1303ee-2c3e-4060-9970-d9de9d2e5e08" providerId="ADAL" clId="{638AE520-7EFE-421B-88A0-1F1A811A83FF}" dt="2020-06-26T23:56:00.687" v="1966" actId="478"/>
          <ac:spMkLst>
            <pc:docMk/>
            <pc:sldMk cId="547270756" sldId="288"/>
            <ac:spMk id="5" creationId="{DE8BF7B2-FC67-4437-BA07-802C70CBDAEB}"/>
          </ac:spMkLst>
        </pc:spChg>
        <pc:spChg chg="del">
          <ac:chgData name="Mark Hillenbrand" userId="5d1303ee-2c3e-4060-9970-d9de9d2e5e08" providerId="ADAL" clId="{638AE520-7EFE-421B-88A0-1F1A811A83FF}" dt="2020-06-26T23:56:04.939" v="1967" actId="478"/>
          <ac:spMkLst>
            <pc:docMk/>
            <pc:sldMk cId="547270756" sldId="288"/>
            <ac:spMk id="9" creationId="{00000000-0000-0000-0000-000000000000}"/>
          </ac:spMkLst>
        </pc:spChg>
        <pc:picChg chg="add mod modCrop">
          <ac:chgData name="Mark Hillenbrand" userId="5d1303ee-2c3e-4060-9970-d9de9d2e5e08" providerId="ADAL" clId="{638AE520-7EFE-421B-88A0-1F1A811A83FF}" dt="2020-06-26T23:59:48.185" v="2132" actId="14100"/>
          <ac:picMkLst>
            <pc:docMk/>
            <pc:sldMk cId="547270756" sldId="288"/>
            <ac:picMk id="2" creationId="{D1CF0A73-6E42-4C33-8CB0-EDDD3A547F12}"/>
          </ac:picMkLst>
        </pc:picChg>
      </pc:sldChg>
      <pc:sldChg chg="addSp delSp modSp add mod">
        <pc:chgData name="Mark Hillenbrand" userId="5d1303ee-2c3e-4060-9970-d9de9d2e5e08" providerId="ADAL" clId="{638AE520-7EFE-421B-88A0-1F1A811A83FF}" dt="2020-06-27T00:25:43.160" v="2157" actId="1076"/>
        <pc:sldMkLst>
          <pc:docMk/>
          <pc:sldMk cId="504974337" sldId="289"/>
        </pc:sldMkLst>
        <pc:spChg chg="mod">
          <ac:chgData name="Mark Hillenbrand" userId="5d1303ee-2c3e-4060-9970-d9de9d2e5e08" providerId="ADAL" clId="{638AE520-7EFE-421B-88A0-1F1A811A83FF}" dt="2020-06-27T00:25:43.160" v="2157" actId="1076"/>
          <ac:spMkLst>
            <pc:docMk/>
            <pc:sldMk cId="504974337" sldId="289"/>
            <ac:spMk id="3" creationId="{F85E374E-C548-4071-9C1C-E497E9DEFA53}"/>
          </ac:spMkLst>
        </pc:spChg>
        <pc:picChg chg="del">
          <ac:chgData name="Mark Hillenbrand" userId="5d1303ee-2c3e-4060-9970-d9de9d2e5e08" providerId="ADAL" clId="{638AE520-7EFE-421B-88A0-1F1A811A83FF}" dt="2020-06-27T00:22:16.325" v="2144" actId="478"/>
          <ac:picMkLst>
            <pc:docMk/>
            <pc:sldMk cId="504974337" sldId="289"/>
            <ac:picMk id="2" creationId="{D1CF0A73-6E42-4C33-8CB0-EDDD3A547F12}"/>
          </ac:picMkLst>
        </pc:picChg>
        <pc:picChg chg="add del mod modCrop">
          <ac:chgData name="Mark Hillenbrand" userId="5d1303ee-2c3e-4060-9970-d9de9d2e5e08" providerId="ADAL" clId="{638AE520-7EFE-421B-88A0-1F1A811A83FF}" dt="2020-06-27T00:24:37.916" v="2153" actId="478"/>
          <ac:picMkLst>
            <pc:docMk/>
            <pc:sldMk cId="504974337" sldId="289"/>
            <ac:picMk id="4" creationId="{927D521A-9143-44B2-9A00-5BF25D4BD92A}"/>
          </ac:picMkLst>
        </pc:picChg>
        <pc:picChg chg="add mod">
          <ac:chgData name="Mark Hillenbrand" userId="5d1303ee-2c3e-4060-9970-d9de9d2e5e08" providerId="ADAL" clId="{638AE520-7EFE-421B-88A0-1F1A811A83FF}" dt="2020-06-27T00:25:36.514" v="2156" actId="1076"/>
          <ac:picMkLst>
            <pc:docMk/>
            <pc:sldMk cId="504974337" sldId="289"/>
            <ac:picMk id="5" creationId="{D3A5E5B0-5CBB-481F-96CE-B35380440C9A}"/>
          </ac:picMkLst>
        </pc:picChg>
      </pc:sldChg>
      <pc:sldChg chg="addSp delSp modSp add mod ord">
        <pc:chgData name="Mark Hillenbrand" userId="5d1303ee-2c3e-4060-9970-d9de9d2e5e08" providerId="ADAL" clId="{638AE520-7EFE-421B-88A0-1F1A811A83FF}" dt="2020-07-03T23:15:52.240" v="6462" actId="20577"/>
        <pc:sldMkLst>
          <pc:docMk/>
          <pc:sldMk cId="1925252998" sldId="290"/>
        </pc:sldMkLst>
        <pc:spChg chg="mod">
          <ac:chgData name="Mark Hillenbrand" userId="5d1303ee-2c3e-4060-9970-d9de9d2e5e08" providerId="ADAL" clId="{638AE520-7EFE-421B-88A0-1F1A811A83FF}" dt="2020-07-03T23:15:52.240" v="6462" actId="20577"/>
          <ac:spMkLst>
            <pc:docMk/>
            <pc:sldMk cId="1925252998" sldId="290"/>
            <ac:spMk id="2" creationId="{00000000-0000-0000-0000-000000000000}"/>
          </ac:spMkLst>
        </pc:spChg>
        <pc:spChg chg="del mod">
          <ac:chgData name="Mark Hillenbrand" userId="5d1303ee-2c3e-4060-9970-d9de9d2e5e08" providerId="ADAL" clId="{638AE520-7EFE-421B-88A0-1F1A811A83FF}" dt="2020-06-28T17:08:42.954" v="2441" actId="478"/>
          <ac:spMkLst>
            <pc:docMk/>
            <pc:sldMk cId="1925252998" sldId="290"/>
            <ac:spMk id="3" creationId="{00000000-0000-0000-0000-000000000000}"/>
          </ac:spMkLst>
        </pc:spChg>
        <pc:spChg chg="mod">
          <ac:chgData name="Mark Hillenbrand" userId="5d1303ee-2c3e-4060-9970-d9de9d2e5e08" providerId="ADAL" clId="{638AE520-7EFE-421B-88A0-1F1A811A83FF}" dt="2020-06-28T19:12:51.828" v="5124" actId="1076"/>
          <ac:spMkLst>
            <pc:docMk/>
            <pc:sldMk cId="1925252998" sldId="290"/>
            <ac:spMk id="4" creationId="{00000000-0000-0000-0000-000000000000}"/>
          </ac:spMkLst>
        </pc:spChg>
        <pc:spChg chg="add del mod">
          <ac:chgData name="Mark Hillenbrand" userId="5d1303ee-2c3e-4060-9970-d9de9d2e5e08" providerId="ADAL" clId="{638AE520-7EFE-421B-88A0-1F1A811A83FF}" dt="2020-06-28T17:09:07.743" v="2443" actId="21"/>
          <ac:spMkLst>
            <pc:docMk/>
            <pc:sldMk cId="1925252998" sldId="290"/>
            <ac:spMk id="6" creationId="{6A6F297F-3F74-4627-BE8C-94D85ACA560E}"/>
          </ac:spMkLst>
        </pc:spChg>
        <pc:spChg chg="add del mod">
          <ac:chgData name="Mark Hillenbrand" userId="5d1303ee-2c3e-4060-9970-d9de9d2e5e08" providerId="ADAL" clId="{638AE520-7EFE-421B-88A0-1F1A811A83FF}" dt="2020-06-28T19:12:35.324" v="5123"/>
          <ac:spMkLst>
            <pc:docMk/>
            <pc:sldMk cId="1925252998" sldId="290"/>
            <ac:spMk id="7" creationId="{4092829A-E42E-4053-9C31-D2DE19C25856}"/>
          </ac:spMkLst>
        </pc:spChg>
        <pc:spChg chg="add del mod">
          <ac:chgData name="Mark Hillenbrand" userId="5d1303ee-2c3e-4060-9970-d9de9d2e5e08" providerId="ADAL" clId="{638AE520-7EFE-421B-88A0-1F1A811A83FF}" dt="2020-06-28T19:13:45.453" v="5176" actId="478"/>
          <ac:spMkLst>
            <pc:docMk/>
            <pc:sldMk cId="1925252998" sldId="290"/>
            <ac:spMk id="8" creationId="{8B5FAA65-5574-445D-9139-51B16EAFF04E}"/>
          </ac:spMkLst>
        </pc:spChg>
      </pc:sldChg>
      <pc:sldChg chg="addSp delSp modSp add mod setBg">
        <pc:chgData name="Mark Hillenbrand" userId="5d1303ee-2c3e-4060-9970-d9de9d2e5e08" providerId="ADAL" clId="{638AE520-7EFE-421B-88A0-1F1A811A83FF}" dt="2020-06-28T17:51:49.199" v="3428" actId="1076"/>
        <pc:sldMkLst>
          <pc:docMk/>
          <pc:sldMk cId="2365065303" sldId="291"/>
        </pc:sldMkLst>
        <pc:spChg chg="del mod">
          <ac:chgData name="Mark Hillenbrand" userId="5d1303ee-2c3e-4060-9970-d9de9d2e5e08" providerId="ADAL" clId="{638AE520-7EFE-421B-88A0-1F1A811A83FF}" dt="2020-06-28T17:49:12.738" v="3407" actId="478"/>
          <ac:spMkLst>
            <pc:docMk/>
            <pc:sldMk cId="2365065303" sldId="291"/>
            <ac:spMk id="3" creationId="{00000000-0000-0000-0000-000000000000}"/>
          </ac:spMkLst>
        </pc:spChg>
        <pc:spChg chg="del">
          <ac:chgData name="Mark Hillenbrand" userId="5d1303ee-2c3e-4060-9970-d9de9d2e5e08" providerId="ADAL" clId="{638AE520-7EFE-421B-88A0-1F1A811A83FF}" dt="2020-06-28T17:49:16.197" v="3408" actId="478"/>
          <ac:spMkLst>
            <pc:docMk/>
            <pc:sldMk cId="2365065303" sldId="291"/>
            <ac:spMk id="4" creationId="{00000000-0000-0000-0000-000000000000}"/>
          </ac:spMkLst>
        </pc:spChg>
        <pc:spChg chg="add del mod">
          <ac:chgData name="Mark Hillenbrand" userId="5d1303ee-2c3e-4060-9970-d9de9d2e5e08" providerId="ADAL" clId="{638AE520-7EFE-421B-88A0-1F1A811A83FF}" dt="2020-06-28T17:49:07.014" v="3405" actId="478"/>
          <ac:spMkLst>
            <pc:docMk/>
            <pc:sldMk cId="2365065303" sldId="291"/>
            <ac:spMk id="6" creationId="{FE8D671F-B79B-4B74-91BE-0760FFC8CE01}"/>
          </ac:spMkLst>
        </pc:spChg>
        <pc:spChg chg="mod">
          <ac:chgData name="Mark Hillenbrand" userId="5d1303ee-2c3e-4060-9970-d9de9d2e5e08" providerId="ADAL" clId="{638AE520-7EFE-421B-88A0-1F1A811A83FF}" dt="2020-06-28T17:51:31.634" v="3424" actId="1076"/>
          <ac:spMkLst>
            <pc:docMk/>
            <pc:sldMk cId="2365065303" sldId="291"/>
            <ac:spMk id="72" creationId="{00000000-0000-0000-0000-000000000000}"/>
          </ac:spMkLst>
        </pc:spChg>
        <pc:spChg chg="del mod">
          <ac:chgData name="Mark Hillenbrand" userId="5d1303ee-2c3e-4060-9970-d9de9d2e5e08" providerId="ADAL" clId="{638AE520-7EFE-421B-88A0-1F1A811A83FF}" dt="2020-06-28T17:49:01.496" v="3404" actId="478"/>
          <ac:spMkLst>
            <pc:docMk/>
            <pc:sldMk cId="2365065303" sldId="291"/>
            <ac:spMk id="73" creationId="{00000000-0000-0000-0000-000000000000}"/>
          </ac:spMkLst>
        </pc:spChg>
        <pc:picChg chg="add mod modCrop">
          <ac:chgData name="Mark Hillenbrand" userId="5d1303ee-2c3e-4060-9970-d9de9d2e5e08" providerId="ADAL" clId="{638AE520-7EFE-421B-88A0-1F1A811A83FF}" dt="2020-06-28T17:51:49.199" v="3428" actId="1076"/>
          <ac:picMkLst>
            <pc:docMk/>
            <pc:sldMk cId="2365065303" sldId="291"/>
            <ac:picMk id="7" creationId="{B7CA4F5D-17C2-41FA-9EEB-FA6EC7C3F45E}"/>
          </ac:picMkLst>
        </pc:picChg>
      </pc:sldChg>
      <pc:sldChg chg="addSp delSp modSp new del mod modClrScheme chgLayout">
        <pc:chgData name="Mark Hillenbrand" userId="5d1303ee-2c3e-4060-9970-d9de9d2e5e08" providerId="ADAL" clId="{638AE520-7EFE-421B-88A0-1F1A811A83FF}" dt="2020-06-28T17:45:30.803" v="3345" actId="47"/>
        <pc:sldMkLst>
          <pc:docMk/>
          <pc:sldMk cId="2740164960" sldId="291"/>
        </pc:sldMkLst>
        <pc:spChg chg="del mod ord">
          <ac:chgData name="Mark Hillenbrand" userId="5d1303ee-2c3e-4060-9970-d9de9d2e5e08" providerId="ADAL" clId="{638AE520-7EFE-421B-88A0-1F1A811A83FF}" dt="2020-06-28T17:45:09.920" v="3342" actId="700"/>
          <ac:spMkLst>
            <pc:docMk/>
            <pc:sldMk cId="2740164960" sldId="291"/>
            <ac:spMk id="2" creationId="{5644A6AC-3144-4CF0-B25F-BE3BBE2CAF7D}"/>
          </ac:spMkLst>
        </pc:spChg>
        <pc:spChg chg="add mod ord">
          <ac:chgData name="Mark Hillenbrand" userId="5d1303ee-2c3e-4060-9970-d9de9d2e5e08" providerId="ADAL" clId="{638AE520-7EFE-421B-88A0-1F1A811A83FF}" dt="2020-06-28T17:45:09.920" v="3342" actId="700"/>
          <ac:spMkLst>
            <pc:docMk/>
            <pc:sldMk cId="2740164960" sldId="291"/>
            <ac:spMk id="3" creationId="{184672FE-B9B1-4E2A-8933-B1D962BD399F}"/>
          </ac:spMkLst>
        </pc:spChg>
        <pc:spChg chg="add mod ord">
          <ac:chgData name="Mark Hillenbrand" userId="5d1303ee-2c3e-4060-9970-d9de9d2e5e08" providerId="ADAL" clId="{638AE520-7EFE-421B-88A0-1F1A811A83FF}" dt="2020-06-28T17:45:09.920" v="3342" actId="700"/>
          <ac:spMkLst>
            <pc:docMk/>
            <pc:sldMk cId="2740164960" sldId="291"/>
            <ac:spMk id="4" creationId="{3CD9A141-0069-40D4-ADEB-7BFD9D9302A8}"/>
          </ac:spMkLst>
        </pc:spChg>
        <pc:spChg chg="add mod ord">
          <ac:chgData name="Mark Hillenbrand" userId="5d1303ee-2c3e-4060-9970-d9de9d2e5e08" providerId="ADAL" clId="{638AE520-7EFE-421B-88A0-1F1A811A83FF}" dt="2020-06-28T17:45:24.485" v="3344" actId="1076"/>
          <ac:spMkLst>
            <pc:docMk/>
            <pc:sldMk cId="2740164960" sldId="291"/>
            <ac:spMk id="5" creationId="{31E569AF-1D3A-4561-AB53-CCE4CF3E4C8A}"/>
          </ac:spMkLst>
        </pc:spChg>
      </pc:sldChg>
      <pc:sldChg chg="add del">
        <pc:chgData name="Mark Hillenbrand" userId="5d1303ee-2c3e-4060-9970-d9de9d2e5e08" providerId="ADAL" clId="{638AE520-7EFE-421B-88A0-1F1A811A83FF}" dt="2020-06-28T17:44:44.738" v="3340" actId="47"/>
        <pc:sldMkLst>
          <pc:docMk/>
          <pc:sldMk cId="2926016302" sldId="291"/>
        </pc:sldMkLst>
      </pc:sldChg>
      <pc:sldChg chg="modSp add mod">
        <pc:chgData name="Mark Hillenbrand" userId="5d1303ee-2c3e-4060-9970-d9de9d2e5e08" providerId="ADAL" clId="{638AE520-7EFE-421B-88A0-1F1A811A83FF}" dt="2020-06-28T18:49:40.294" v="4641" actId="1076"/>
        <pc:sldMkLst>
          <pc:docMk/>
          <pc:sldMk cId="762096096" sldId="292"/>
        </pc:sldMkLst>
        <pc:spChg chg="mod">
          <ac:chgData name="Mark Hillenbrand" userId="5d1303ee-2c3e-4060-9970-d9de9d2e5e08" providerId="ADAL" clId="{638AE520-7EFE-421B-88A0-1F1A811A83FF}" dt="2020-06-28T18:49:40.294" v="4641" actId="1076"/>
          <ac:spMkLst>
            <pc:docMk/>
            <pc:sldMk cId="762096096" sldId="292"/>
            <ac:spMk id="7" creationId="{00000000-0000-0000-0000-000000000000}"/>
          </ac:spMkLst>
        </pc:spChg>
      </pc:sldChg>
      <pc:sldChg chg="addSp delSp modSp add mod">
        <pc:chgData name="Mark Hillenbrand" userId="5d1303ee-2c3e-4060-9970-d9de9d2e5e08" providerId="ADAL" clId="{638AE520-7EFE-421B-88A0-1F1A811A83FF}" dt="2020-06-28T18:51:01.628" v="4649"/>
        <pc:sldMkLst>
          <pc:docMk/>
          <pc:sldMk cId="2463210411" sldId="293"/>
        </pc:sldMkLst>
        <pc:spChg chg="add del mod">
          <ac:chgData name="Mark Hillenbrand" userId="5d1303ee-2c3e-4060-9970-d9de9d2e5e08" providerId="ADAL" clId="{638AE520-7EFE-421B-88A0-1F1A811A83FF}" dt="2020-06-28T18:51:01.628" v="4649"/>
          <ac:spMkLst>
            <pc:docMk/>
            <pc:sldMk cId="2463210411" sldId="293"/>
            <ac:spMk id="2" creationId="{49EA6201-4301-4525-B049-8D28CC75CD4F}"/>
          </ac:spMkLst>
        </pc:spChg>
        <pc:spChg chg="mod">
          <ac:chgData name="Mark Hillenbrand" userId="5d1303ee-2c3e-4060-9970-d9de9d2e5e08" providerId="ADAL" clId="{638AE520-7EFE-421B-88A0-1F1A811A83FF}" dt="2020-06-28T18:50:50.791" v="4647" actId="1076"/>
          <ac:spMkLst>
            <pc:docMk/>
            <pc:sldMk cId="2463210411" sldId="293"/>
            <ac:spMk id="7" creationId="{00000000-0000-0000-0000-000000000000}"/>
          </ac:spMkLst>
        </pc:spChg>
      </pc:sldChg>
      <pc:sldChg chg="modSp add mod">
        <pc:chgData name="Mark Hillenbrand" userId="5d1303ee-2c3e-4060-9970-d9de9d2e5e08" providerId="ADAL" clId="{638AE520-7EFE-421B-88A0-1F1A811A83FF}" dt="2020-06-28T18:56:44.260" v="4784" actId="20577"/>
        <pc:sldMkLst>
          <pc:docMk/>
          <pc:sldMk cId="2767345864" sldId="294"/>
        </pc:sldMkLst>
        <pc:spChg chg="mod">
          <ac:chgData name="Mark Hillenbrand" userId="5d1303ee-2c3e-4060-9970-d9de9d2e5e08" providerId="ADAL" clId="{638AE520-7EFE-421B-88A0-1F1A811A83FF}" dt="2020-06-28T18:56:44.260" v="4784" actId="20577"/>
          <ac:spMkLst>
            <pc:docMk/>
            <pc:sldMk cId="2767345864" sldId="294"/>
            <ac:spMk id="7" creationId="{00000000-0000-0000-0000-000000000000}"/>
          </ac:spMkLst>
        </pc:spChg>
        <pc:picChg chg="mod">
          <ac:chgData name="Mark Hillenbrand" userId="5d1303ee-2c3e-4060-9970-d9de9d2e5e08" providerId="ADAL" clId="{638AE520-7EFE-421B-88A0-1F1A811A83FF}" dt="2020-06-28T18:55:04.691" v="4723" actId="1076"/>
          <ac:picMkLst>
            <pc:docMk/>
            <pc:sldMk cId="2767345864" sldId="294"/>
            <ac:picMk id="5" creationId="{AC52C705-7149-4F34-AA25-E97B6FBA2CFC}"/>
          </ac:picMkLst>
        </pc:picChg>
        <pc:picChg chg="mod">
          <ac:chgData name="Mark Hillenbrand" userId="5d1303ee-2c3e-4060-9970-d9de9d2e5e08" providerId="ADAL" clId="{638AE520-7EFE-421B-88A0-1F1A811A83FF}" dt="2020-06-28T18:54:55.358" v="4722" actId="1076"/>
          <ac:picMkLst>
            <pc:docMk/>
            <pc:sldMk cId="2767345864" sldId="294"/>
            <ac:picMk id="9" creationId="{FB0534C7-334C-4869-891C-0F914DDD9397}"/>
          </ac:picMkLst>
        </pc:picChg>
      </pc:sldChg>
      <pc:sldChg chg="addSp delSp modSp add mod">
        <pc:chgData name="Mark Hillenbrand" userId="5d1303ee-2c3e-4060-9970-d9de9d2e5e08" providerId="ADAL" clId="{638AE520-7EFE-421B-88A0-1F1A811A83FF}" dt="2020-06-28T19:08:28.590" v="4994" actId="1076"/>
        <pc:sldMkLst>
          <pc:docMk/>
          <pc:sldMk cId="4110933265" sldId="295"/>
        </pc:sldMkLst>
        <pc:spChg chg="del">
          <ac:chgData name="Mark Hillenbrand" userId="5d1303ee-2c3e-4060-9970-d9de9d2e5e08" providerId="ADAL" clId="{638AE520-7EFE-421B-88A0-1F1A811A83FF}" dt="2020-06-28T18:57:54.862" v="4786" actId="478"/>
          <ac:spMkLst>
            <pc:docMk/>
            <pc:sldMk cId="4110933265" sldId="295"/>
            <ac:spMk id="7" creationId="{00000000-0000-0000-0000-000000000000}"/>
          </ac:spMkLst>
        </pc:spChg>
        <pc:spChg chg="add del mod">
          <ac:chgData name="Mark Hillenbrand" userId="5d1303ee-2c3e-4060-9970-d9de9d2e5e08" providerId="ADAL" clId="{638AE520-7EFE-421B-88A0-1F1A811A83FF}" dt="2020-06-28T19:08:26.573" v="4993" actId="1076"/>
          <ac:spMkLst>
            <pc:docMk/>
            <pc:sldMk cId="4110933265" sldId="295"/>
            <ac:spMk id="8" creationId="{424FF621-3025-49AC-BC6F-F24E5FB59A01}"/>
          </ac:spMkLst>
        </pc:spChg>
        <pc:spChg chg="mod">
          <ac:chgData name="Mark Hillenbrand" userId="5d1303ee-2c3e-4060-9970-d9de9d2e5e08" providerId="ADAL" clId="{638AE520-7EFE-421B-88A0-1F1A811A83FF}" dt="2020-06-28T19:08:28.590" v="4994" actId="1076"/>
          <ac:spMkLst>
            <pc:docMk/>
            <pc:sldMk cId="4110933265" sldId="295"/>
            <ac:spMk id="78" creationId="{00000000-0000-0000-0000-000000000000}"/>
          </ac:spMkLst>
        </pc:spChg>
        <pc:picChg chg="add mod">
          <ac:chgData name="Mark Hillenbrand" userId="5d1303ee-2c3e-4060-9970-d9de9d2e5e08" providerId="ADAL" clId="{638AE520-7EFE-421B-88A0-1F1A811A83FF}" dt="2020-06-28T19:08:10.349" v="4990" actId="1076"/>
          <ac:picMkLst>
            <pc:docMk/>
            <pc:sldMk cId="4110933265" sldId="295"/>
            <ac:picMk id="2" creationId="{B61B433D-7490-4FC3-A266-C88629545C15}"/>
          </ac:picMkLst>
        </pc:picChg>
        <pc:picChg chg="add del">
          <ac:chgData name="Mark Hillenbrand" userId="5d1303ee-2c3e-4060-9970-d9de9d2e5e08" providerId="ADAL" clId="{638AE520-7EFE-421B-88A0-1F1A811A83FF}" dt="2020-06-28T19:03:57.904" v="4794"/>
          <ac:picMkLst>
            <pc:docMk/>
            <pc:sldMk cId="4110933265" sldId="295"/>
            <ac:picMk id="3" creationId="{12ECD597-9212-49EF-A80F-6EB08D8940BA}"/>
          </ac:picMkLst>
        </pc:picChg>
        <pc:picChg chg="del">
          <ac:chgData name="Mark Hillenbrand" userId="5d1303ee-2c3e-4060-9970-d9de9d2e5e08" providerId="ADAL" clId="{638AE520-7EFE-421B-88A0-1F1A811A83FF}" dt="2020-06-28T19:03:15.198" v="4791" actId="478"/>
          <ac:picMkLst>
            <pc:docMk/>
            <pc:sldMk cId="4110933265" sldId="295"/>
            <ac:picMk id="5" creationId="{AC52C705-7149-4F34-AA25-E97B6FBA2CFC}"/>
          </ac:picMkLst>
        </pc:picChg>
        <pc:picChg chg="del">
          <ac:chgData name="Mark Hillenbrand" userId="5d1303ee-2c3e-4060-9970-d9de9d2e5e08" providerId="ADAL" clId="{638AE520-7EFE-421B-88A0-1F1A811A83FF}" dt="2020-06-28T19:03:12.537" v="4790" actId="478"/>
          <ac:picMkLst>
            <pc:docMk/>
            <pc:sldMk cId="4110933265" sldId="295"/>
            <ac:picMk id="9" creationId="{FB0534C7-334C-4869-891C-0F914DDD9397}"/>
          </ac:picMkLst>
        </pc:picChg>
      </pc:sldChg>
      <pc:sldChg chg="delSp modSp add mod setBg">
        <pc:chgData name="Mark Hillenbrand" userId="5d1303ee-2c3e-4060-9970-d9de9d2e5e08" providerId="ADAL" clId="{638AE520-7EFE-421B-88A0-1F1A811A83FF}" dt="2020-07-03T16:59:14.434" v="6296" actId="1076"/>
        <pc:sldMkLst>
          <pc:docMk/>
          <pc:sldMk cId="3396402876" sldId="296"/>
        </pc:sldMkLst>
        <pc:spChg chg="del">
          <ac:chgData name="Mark Hillenbrand" userId="5d1303ee-2c3e-4060-9970-d9de9d2e5e08" providerId="ADAL" clId="{638AE520-7EFE-421B-88A0-1F1A811A83FF}" dt="2020-07-03T16:55:58.358" v="5984" actId="478"/>
          <ac:spMkLst>
            <pc:docMk/>
            <pc:sldMk cId="3396402876" sldId="296"/>
            <ac:spMk id="3" creationId="{00000000-0000-0000-0000-000000000000}"/>
          </ac:spMkLst>
        </pc:spChg>
        <pc:spChg chg="del">
          <ac:chgData name="Mark Hillenbrand" userId="5d1303ee-2c3e-4060-9970-d9de9d2e5e08" providerId="ADAL" clId="{638AE520-7EFE-421B-88A0-1F1A811A83FF}" dt="2020-07-03T16:56:03.030" v="5985" actId="478"/>
          <ac:spMkLst>
            <pc:docMk/>
            <pc:sldMk cId="3396402876" sldId="296"/>
            <ac:spMk id="4" creationId="{00000000-0000-0000-0000-000000000000}"/>
          </ac:spMkLst>
        </pc:spChg>
        <pc:spChg chg="mod">
          <ac:chgData name="Mark Hillenbrand" userId="5d1303ee-2c3e-4060-9970-d9de9d2e5e08" providerId="ADAL" clId="{638AE520-7EFE-421B-88A0-1F1A811A83FF}" dt="2020-07-03T16:55:37.382" v="5983" actId="20577"/>
          <ac:spMkLst>
            <pc:docMk/>
            <pc:sldMk cId="3396402876" sldId="296"/>
            <ac:spMk id="72" creationId="{00000000-0000-0000-0000-000000000000}"/>
          </ac:spMkLst>
        </pc:spChg>
        <pc:spChg chg="mod">
          <ac:chgData name="Mark Hillenbrand" userId="5d1303ee-2c3e-4060-9970-d9de9d2e5e08" providerId="ADAL" clId="{638AE520-7EFE-421B-88A0-1F1A811A83FF}" dt="2020-07-03T16:59:14.434" v="6296" actId="1076"/>
          <ac:spMkLst>
            <pc:docMk/>
            <pc:sldMk cId="3396402876" sldId="296"/>
            <ac:spMk id="73" creationId="{00000000-0000-0000-0000-000000000000}"/>
          </ac:spMkLst>
        </pc:spChg>
      </pc:sldChg>
      <pc:sldChg chg="modSp add mod">
        <pc:chgData name="Mark Hillenbrand" userId="5d1303ee-2c3e-4060-9970-d9de9d2e5e08" providerId="ADAL" clId="{638AE520-7EFE-421B-88A0-1F1A811A83FF}" dt="2020-07-03T23:15:34.807" v="6445" actId="20577"/>
        <pc:sldMkLst>
          <pc:docMk/>
          <pc:sldMk cId="1540081339" sldId="297"/>
        </pc:sldMkLst>
        <pc:spChg chg="mod">
          <ac:chgData name="Mark Hillenbrand" userId="5d1303ee-2c3e-4060-9970-d9de9d2e5e08" providerId="ADAL" clId="{638AE520-7EFE-421B-88A0-1F1A811A83FF}" dt="2020-07-03T23:15:34.807" v="6445" actId="20577"/>
          <ac:spMkLst>
            <pc:docMk/>
            <pc:sldMk cId="1540081339" sldId="297"/>
            <ac:spMk id="2" creationId="{00000000-0000-0000-0000-000000000000}"/>
          </ac:spMkLst>
        </pc:spChg>
      </pc:sldChg>
      <pc:sldChg chg="modSp add mod">
        <pc:chgData name="Mark Hillenbrand" userId="5d1303ee-2c3e-4060-9970-d9de9d2e5e08" providerId="ADAL" clId="{638AE520-7EFE-421B-88A0-1F1A811A83FF}" dt="2020-07-03T23:17:03.965" v="6485" actId="20577"/>
        <pc:sldMkLst>
          <pc:docMk/>
          <pc:sldMk cId="1984070592" sldId="298"/>
        </pc:sldMkLst>
        <pc:spChg chg="mod">
          <ac:chgData name="Mark Hillenbrand" userId="5d1303ee-2c3e-4060-9970-d9de9d2e5e08" providerId="ADAL" clId="{638AE520-7EFE-421B-88A0-1F1A811A83FF}" dt="2020-07-03T23:17:03.965" v="6485" actId="20577"/>
          <ac:spMkLst>
            <pc:docMk/>
            <pc:sldMk cId="1984070592" sldId="298"/>
            <ac:spMk id="2" creationId="{00000000-0000-0000-0000-000000000000}"/>
          </ac:spMkLst>
        </pc:spChg>
      </pc:sldChg>
      <pc:sldChg chg="modSp add mod">
        <pc:chgData name="Mark Hillenbrand" userId="5d1303ee-2c3e-4060-9970-d9de9d2e5e08" providerId="ADAL" clId="{638AE520-7EFE-421B-88A0-1F1A811A83FF}" dt="2020-07-03T23:18:19.823" v="6520" actId="20577"/>
        <pc:sldMkLst>
          <pc:docMk/>
          <pc:sldMk cId="2965766698" sldId="299"/>
        </pc:sldMkLst>
        <pc:spChg chg="mod">
          <ac:chgData name="Mark Hillenbrand" userId="5d1303ee-2c3e-4060-9970-d9de9d2e5e08" providerId="ADAL" clId="{638AE520-7EFE-421B-88A0-1F1A811A83FF}" dt="2020-07-03T23:18:19.823" v="6520" actId="20577"/>
          <ac:spMkLst>
            <pc:docMk/>
            <pc:sldMk cId="2965766698" sldId="299"/>
            <ac:spMk id="2" creationId="{00000000-0000-0000-0000-000000000000}"/>
          </ac:spMkLst>
        </pc:spChg>
      </pc:sldChg>
    </pc:docChg>
  </pc:docChgLst>
  <pc:docChgLst>
    <pc:chgData name="Mark Hillenbrand" userId="5d1303ee-2c3e-4060-9970-d9de9d2e5e08" providerId="ADAL" clId="{D2FA24DC-818E-49A9-B31D-0AE439AFC2B7}"/>
    <pc:docChg chg="custSel modSld">
      <pc:chgData name="Mark Hillenbrand" userId="5d1303ee-2c3e-4060-9970-d9de9d2e5e08" providerId="ADAL" clId="{D2FA24DC-818E-49A9-B31D-0AE439AFC2B7}" dt="2020-07-14T22:03:24.184" v="303" actId="33524"/>
      <pc:docMkLst>
        <pc:docMk/>
      </pc:docMkLst>
      <pc:sldChg chg="modSp mod">
        <pc:chgData name="Mark Hillenbrand" userId="5d1303ee-2c3e-4060-9970-d9de9d2e5e08" providerId="ADAL" clId="{D2FA24DC-818E-49A9-B31D-0AE439AFC2B7}" dt="2020-07-14T22:03:00.797" v="301" actId="33524"/>
        <pc:sldMkLst>
          <pc:docMk/>
          <pc:sldMk cId="1773043805" sldId="283"/>
        </pc:sldMkLst>
        <pc:spChg chg="mod">
          <ac:chgData name="Mark Hillenbrand" userId="5d1303ee-2c3e-4060-9970-d9de9d2e5e08" providerId="ADAL" clId="{D2FA24DC-818E-49A9-B31D-0AE439AFC2B7}" dt="2020-07-14T22:03:00.797" v="301" actId="33524"/>
          <ac:spMkLst>
            <pc:docMk/>
            <pc:sldMk cId="1773043805" sldId="283"/>
            <ac:spMk id="3" creationId="{B68226E9-986C-45AE-AEB0-FA74AD42B374}"/>
          </ac:spMkLst>
        </pc:spChg>
      </pc:sldChg>
      <pc:sldChg chg="modSp mod">
        <pc:chgData name="Mark Hillenbrand" userId="5d1303ee-2c3e-4060-9970-d9de9d2e5e08" providerId="ADAL" clId="{D2FA24DC-818E-49A9-B31D-0AE439AFC2B7}" dt="2020-07-14T21:59:34.008" v="280" actId="20577"/>
        <pc:sldMkLst>
          <pc:docMk/>
          <pc:sldMk cId="2600455733" sldId="303"/>
        </pc:sldMkLst>
        <pc:spChg chg="mod">
          <ac:chgData name="Mark Hillenbrand" userId="5d1303ee-2c3e-4060-9970-d9de9d2e5e08" providerId="ADAL" clId="{D2FA24DC-818E-49A9-B31D-0AE439AFC2B7}" dt="2020-07-14T21:59:34.008" v="280" actId="20577"/>
          <ac:spMkLst>
            <pc:docMk/>
            <pc:sldMk cId="2600455733" sldId="303"/>
            <ac:spMk id="2" creationId="{00000000-0000-0000-0000-000000000000}"/>
          </ac:spMkLst>
        </pc:spChg>
      </pc:sldChg>
      <pc:sldChg chg="modSp mod">
        <pc:chgData name="Mark Hillenbrand" userId="5d1303ee-2c3e-4060-9970-d9de9d2e5e08" providerId="ADAL" clId="{D2FA24DC-818E-49A9-B31D-0AE439AFC2B7}" dt="2020-07-14T22:01:15.431" v="293" actId="20577"/>
        <pc:sldMkLst>
          <pc:docMk/>
          <pc:sldMk cId="1440803655" sldId="306"/>
        </pc:sldMkLst>
        <pc:spChg chg="mod">
          <ac:chgData name="Mark Hillenbrand" userId="5d1303ee-2c3e-4060-9970-d9de9d2e5e08" providerId="ADAL" clId="{D2FA24DC-818E-49A9-B31D-0AE439AFC2B7}" dt="2020-07-14T22:01:15.431" v="293" actId="20577"/>
          <ac:spMkLst>
            <pc:docMk/>
            <pc:sldMk cId="1440803655" sldId="306"/>
            <ac:spMk id="2" creationId="{00000000-0000-0000-0000-000000000000}"/>
          </ac:spMkLst>
        </pc:spChg>
      </pc:sldChg>
      <pc:sldChg chg="modSp mod">
        <pc:chgData name="Mark Hillenbrand" userId="5d1303ee-2c3e-4060-9970-d9de9d2e5e08" providerId="ADAL" clId="{D2FA24DC-818E-49A9-B31D-0AE439AFC2B7}" dt="2020-07-14T22:00:44.569" v="288" actId="20577"/>
        <pc:sldMkLst>
          <pc:docMk/>
          <pc:sldMk cId="3107127029" sldId="307"/>
        </pc:sldMkLst>
        <pc:spChg chg="mod">
          <ac:chgData name="Mark Hillenbrand" userId="5d1303ee-2c3e-4060-9970-d9de9d2e5e08" providerId="ADAL" clId="{D2FA24DC-818E-49A9-B31D-0AE439AFC2B7}" dt="2020-07-14T22:00:44.569" v="288" actId="20577"/>
          <ac:spMkLst>
            <pc:docMk/>
            <pc:sldMk cId="3107127029" sldId="307"/>
            <ac:spMk id="2" creationId="{00000000-0000-0000-0000-000000000000}"/>
          </ac:spMkLst>
        </pc:spChg>
      </pc:sldChg>
      <pc:sldChg chg="modSp mod">
        <pc:chgData name="Mark Hillenbrand" userId="5d1303ee-2c3e-4060-9970-d9de9d2e5e08" providerId="ADAL" clId="{D2FA24DC-818E-49A9-B31D-0AE439AFC2B7}" dt="2020-07-14T22:03:24.184" v="303" actId="33524"/>
        <pc:sldMkLst>
          <pc:docMk/>
          <pc:sldMk cId="2564780423" sldId="308"/>
        </pc:sldMkLst>
        <pc:spChg chg="mod">
          <ac:chgData name="Mark Hillenbrand" userId="5d1303ee-2c3e-4060-9970-d9de9d2e5e08" providerId="ADAL" clId="{D2FA24DC-818E-49A9-B31D-0AE439AFC2B7}" dt="2020-07-14T22:03:24.184" v="303" actId="33524"/>
          <ac:spMkLst>
            <pc:docMk/>
            <pc:sldMk cId="2564780423" sldId="308"/>
            <ac:spMk id="3" creationId="{B68226E9-986C-45AE-AEB0-FA74AD42B374}"/>
          </ac:spMkLst>
        </pc:spChg>
      </pc:sldChg>
    </pc:docChg>
  </pc:docChgLst>
  <pc:docChgLst>
    <pc:chgData name="Mark Hillenbrand" userId="S::mark.hillenbrand@bccsw.ca::5d1303ee-2c3e-4060-9970-d9de9d2e5e08" providerId="AD" clId="Web-{3593C5F6-6989-4737-A65F-FED1769B8E7D}"/>
    <pc:docChg chg="modSld">
      <pc:chgData name="Mark Hillenbrand" userId="S::mark.hillenbrand@bccsw.ca::5d1303ee-2c3e-4060-9970-d9de9d2e5e08" providerId="AD" clId="Web-{3593C5F6-6989-4737-A65F-FED1769B8E7D}" dt="2020-07-15T21:06:00.714" v="26" actId="20577"/>
      <pc:docMkLst>
        <pc:docMk/>
      </pc:docMkLst>
      <pc:sldChg chg="modSp">
        <pc:chgData name="Mark Hillenbrand" userId="S::mark.hillenbrand@bccsw.ca::5d1303ee-2c3e-4060-9970-d9de9d2e5e08" providerId="AD" clId="Web-{3593C5F6-6989-4737-A65F-FED1769B8E7D}" dt="2020-07-15T21:06:00.714" v="26" actId="20577"/>
        <pc:sldMkLst>
          <pc:docMk/>
          <pc:sldMk cId="1862381039" sldId="301"/>
        </pc:sldMkLst>
        <pc:spChg chg="mod">
          <ac:chgData name="Mark Hillenbrand" userId="S::mark.hillenbrand@bccsw.ca::5d1303ee-2c3e-4060-9970-d9de9d2e5e08" providerId="AD" clId="Web-{3593C5F6-6989-4737-A65F-FED1769B8E7D}" dt="2020-07-15T21:06:00.714" v="26" actId="20577"/>
          <ac:spMkLst>
            <pc:docMk/>
            <pc:sldMk cId="1862381039" sldId="301"/>
            <ac:spMk id="2" creationId="{00000000-0000-0000-0000-000000000000}"/>
          </ac:spMkLst>
        </pc:spChg>
      </pc:sldChg>
    </pc:docChg>
  </pc:docChgLst>
  <pc:docChgLst>
    <pc:chgData name="Mark Hillenbrand" userId="5d1303ee-2c3e-4060-9970-d9de9d2e5e08" providerId="ADAL" clId="{9D74CE57-4126-4327-9A11-8E23115680B9}"/>
    <pc:docChg chg="undo custSel addSld delSld modSld sldOrd modMainMaster">
      <pc:chgData name="Mark Hillenbrand" userId="5d1303ee-2c3e-4060-9970-d9de9d2e5e08" providerId="ADAL" clId="{9D74CE57-4126-4327-9A11-8E23115680B9}" dt="2020-07-17T00:23:57.799" v="4901" actId="47"/>
      <pc:docMkLst>
        <pc:docMk/>
      </pc:docMkLst>
      <pc:sldChg chg="addSp modSp mod">
        <pc:chgData name="Mark Hillenbrand" userId="5d1303ee-2c3e-4060-9970-d9de9d2e5e08" providerId="ADAL" clId="{9D74CE57-4126-4327-9A11-8E23115680B9}" dt="2020-07-11T22:36:41.444" v="4163"/>
        <pc:sldMkLst>
          <pc:docMk/>
          <pc:sldMk cId="0" sldId="256"/>
        </pc:sldMkLst>
        <pc:spChg chg="mod">
          <ac:chgData name="Mark Hillenbrand" userId="5d1303ee-2c3e-4060-9970-d9de9d2e5e08" providerId="ADAL" clId="{9D74CE57-4126-4327-9A11-8E23115680B9}" dt="2020-07-11T22:36:41.444" v="4163"/>
          <ac:spMkLst>
            <pc:docMk/>
            <pc:sldMk cId="0" sldId="256"/>
            <ac:spMk id="2" creationId="{00000000-0000-0000-0000-000000000000}"/>
          </ac:spMkLst>
        </pc:spChg>
        <pc:spChg chg="add mod">
          <ac:chgData name="Mark Hillenbrand" userId="5d1303ee-2c3e-4060-9970-d9de9d2e5e08" providerId="ADAL" clId="{9D74CE57-4126-4327-9A11-8E23115680B9}" dt="2020-07-11T20:27:52.182" v="145" actId="20577"/>
          <ac:spMkLst>
            <pc:docMk/>
            <pc:sldMk cId="0" sldId="256"/>
            <ac:spMk id="5" creationId="{40E12844-D458-4467-89BB-5B58A050EC6E}"/>
          </ac:spMkLst>
        </pc:spChg>
        <pc:spChg chg="mod">
          <ac:chgData name="Mark Hillenbrand" userId="5d1303ee-2c3e-4060-9970-d9de9d2e5e08" providerId="ADAL" clId="{9D74CE57-4126-4327-9A11-8E23115680B9}" dt="2020-07-11T22:36:41.444" v="4163"/>
          <ac:spMkLst>
            <pc:docMk/>
            <pc:sldMk cId="0" sldId="256"/>
            <ac:spMk id="66" creationId="{00000000-0000-0000-0000-000000000000}"/>
          </ac:spMkLst>
        </pc:spChg>
      </pc:sldChg>
      <pc:sldChg chg="modSp mod">
        <pc:chgData name="Mark Hillenbrand" userId="5d1303ee-2c3e-4060-9970-d9de9d2e5e08" providerId="ADAL" clId="{9D74CE57-4126-4327-9A11-8E23115680B9}" dt="2020-07-15T23:02:52.029" v="4510" actId="20577"/>
        <pc:sldMkLst>
          <pc:docMk/>
          <pc:sldMk cId="0" sldId="257"/>
        </pc:sldMkLst>
        <pc:spChg chg="mod">
          <ac:chgData name="Mark Hillenbrand" userId="5d1303ee-2c3e-4060-9970-d9de9d2e5e08" providerId="ADAL" clId="{9D74CE57-4126-4327-9A11-8E23115680B9}" dt="2020-07-15T23:02:52.029" v="4510" actId="20577"/>
          <ac:spMkLst>
            <pc:docMk/>
            <pc:sldMk cId="0" sldId="257"/>
            <ac:spMk id="4" creationId="{00000000-0000-0000-0000-000000000000}"/>
          </ac:spMkLst>
        </pc:spChg>
        <pc:spChg chg="mod">
          <ac:chgData name="Mark Hillenbrand" userId="5d1303ee-2c3e-4060-9970-d9de9d2e5e08" providerId="ADAL" clId="{9D74CE57-4126-4327-9A11-8E23115680B9}" dt="2020-07-11T22:36:41.444" v="4163"/>
          <ac:spMkLst>
            <pc:docMk/>
            <pc:sldMk cId="0" sldId="257"/>
            <ac:spMk id="72" creationId="{00000000-0000-0000-0000-000000000000}"/>
          </ac:spMkLst>
        </pc:spChg>
      </pc:sldChg>
      <pc:sldChg chg="modSp mod">
        <pc:chgData name="Mark Hillenbrand" userId="5d1303ee-2c3e-4060-9970-d9de9d2e5e08" providerId="ADAL" clId="{9D74CE57-4126-4327-9A11-8E23115680B9}" dt="2020-07-11T22:24:15.350" v="3974" actId="20577"/>
        <pc:sldMkLst>
          <pc:docMk/>
          <pc:sldMk cId="0" sldId="259"/>
        </pc:sldMkLst>
        <pc:spChg chg="mod">
          <ac:chgData name="Mark Hillenbrand" userId="5d1303ee-2c3e-4060-9970-d9de9d2e5e08" providerId="ADAL" clId="{9D74CE57-4126-4327-9A11-8E23115680B9}" dt="2020-07-11T22:24:15.350" v="3974" actId="20577"/>
          <ac:spMkLst>
            <pc:docMk/>
            <pc:sldMk cId="0" sldId="259"/>
            <ac:spMk id="4" creationId="{CF61A1DC-F23F-4AD6-B79C-855AEA472856}"/>
          </ac:spMkLst>
        </pc:spChg>
      </pc:sldChg>
      <pc:sldChg chg="modSp mod">
        <pc:chgData name="Mark Hillenbrand" userId="5d1303ee-2c3e-4060-9970-d9de9d2e5e08" providerId="ADAL" clId="{9D74CE57-4126-4327-9A11-8E23115680B9}" dt="2020-07-11T22:21:34.831" v="3904" actId="20577"/>
        <pc:sldMkLst>
          <pc:docMk/>
          <pc:sldMk cId="3741726496" sldId="264"/>
        </pc:sldMkLst>
        <pc:spChg chg="mod">
          <ac:chgData name="Mark Hillenbrand" userId="5d1303ee-2c3e-4060-9970-d9de9d2e5e08" providerId="ADAL" clId="{9D74CE57-4126-4327-9A11-8E23115680B9}" dt="2020-07-11T22:21:26.283" v="3902" actId="20577"/>
          <ac:spMkLst>
            <pc:docMk/>
            <pc:sldMk cId="3741726496" sldId="264"/>
            <ac:spMk id="7" creationId="{00000000-0000-0000-0000-000000000000}"/>
          </ac:spMkLst>
        </pc:spChg>
        <pc:spChg chg="mod">
          <ac:chgData name="Mark Hillenbrand" userId="5d1303ee-2c3e-4060-9970-d9de9d2e5e08" providerId="ADAL" clId="{9D74CE57-4126-4327-9A11-8E23115680B9}" dt="2020-07-11T22:21:34.831" v="3904" actId="20577"/>
          <ac:spMkLst>
            <pc:docMk/>
            <pc:sldMk cId="3741726496" sldId="264"/>
            <ac:spMk id="84" creationId="{00000000-0000-0000-0000-000000000000}"/>
          </ac:spMkLst>
        </pc:spChg>
      </pc:sldChg>
      <pc:sldChg chg="modSp mod">
        <pc:chgData name="Mark Hillenbrand" userId="5d1303ee-2c3e-4060-9970-d9de9d2e5e08" providerId="ADAL" clId="{9D74CE57-4126-4327-9A11-8E23115680B9}" dt="2020-07-11T22:11:57.756" v="3833" actId="255"/>
        <pc:sldMkLst>
          <pc:docMk/>
          <pc:sldMk cId="1653339799" sldId="265"/>
        </pc:sldMkLst>
        <pc:spChg chg="mod">
          <ac:chgData name="Mark Hillenbrand" userId="5d1303ee-2c3e-4060-9970-d9de9d2e5e08" providerId="ADAL" clId="{9D74CE57-4126-4327-9A11-8E23115680B9}" dt="2020-07-11T22:11:57.756" v="3833" actId="255"/>
          <ac:spMkLst>
            <pc:docMk/>
            <pc:sldMk cId="1653339799" sldId="265"/>
            <ac:spMk id="84" creationId="{00000000-0000-0000-0000-000000000000}"/>
          </ac:spMkLst>
        </pc:spChg>
      </pc:sldChg>
      <pc:sldChg chg="addSp delSp modSp mod modClrScheme chgLayout">
        <pc:chgData name="Mark Hillenbrand" userId="5d1303ee-2c3e-4060-9970-d9de9d2e5e08" providerId="ADAL" clId="{9D74CE57-4126-4327-9A11-8E23115680B9}" dt="2020-07-11T22:20:05.793" v="3885" actId="255"/>
        <pc:sldMkLst>
          <pc:docMk/>
          <pc:sldMk cId="4007235991" sldId="266"/>
        </pc:sldMkLst>
        <pc:spChg chg="del">
          <ac:chgData name="Mark Hillenbrand" userId="5d1303ee-2c3e-4060-9970-d9de9d2e5e08" providerId="ADAL" clId="{9D74CE57-4126-4327-9A11-8E23115680B9}" dt="2020-07-11T22:18:09.827" v="3866" actId="478"/>
          <ac:spMkLst>
            <pc:docMk/>
            <pc:sldMk cId="4007235991" sldId="266"/>
            <ac:spMk id="4" creationId="{65F96CCE-115C-4E45-8F9E-16216ECEC46A}"/>
          </ac:spMkLst>
        </pc:spChg>
        <pc:spChg chg="add mod">
          <ac:chgData name="Mark Hillenbrand" userId="5d1303ee-2c3e-4060-9970-d9de9d2e5e08" providerId="ADAL" clId="{9D74CE57-4126-4327-9A11-8E23115680B9}" dt="2020-07-11T22:20:05.793" v="3885" actId="255"/>
          <ac:spMkLst>
            <pc:docMk/>
            <pc:sldMk cId="4007235991" sldId="266"/>
            <ac:spMk id="9" creationId="{517B8640-725A-4D2A-A01D-4D1B8E1A487C}"/>
          </ac:spMkLst>
        </pc:spChg>
        <pc:spChg chg="del">
          <ac:chgData name="Mark Hillenbrand" userId="5d1303ee-2c3e-4060-9970-d9de9d2e5e08" providerId="ADAL" clId="{9D74CE57-4126-4327-9A11-8E23115680B9}" dt="2020-07-11T22:18:29.336" v="3871" actId="478"/>
          <ac:spMkLst>
            <pc:docMk/>
            <pc:sldMk cId="4007235991" sldId="266"/>
            <ac:spMk id="10" creationId="{3F000DEC-367A-4338-82E3-0C1829B9ED5C}"/>
          </ac:spMkLst>
        </pc:spChg>
        <pc:spChg chg="del mod">
          <ac:chgData name="Mark Hillenbrand" userId="5d1303ee-2c3e-4060-9970-d9de9d2e5e08" providerId="ADAL" clId="{9D74CE57-4126-4327-9A11-8E23115680B9}" dt="2020-07-11T22:18:19.306" v="3869" actId="478"/>
          <ac:spMkLst>
            <pc:docMk/>
            <pc:sldMk cId="4007235991" sldId="266"/>
            <ac:spMk id="11" creationId="{C04527CD-3A26-4475-B6A7-3E47848E4282}"/>
          </ac:spMkLst>
        </pc:spChg>
        <pc:spChg chg="mod ord">
          <ac:chgData name="Mark Hillenbrand" userId="5d1303ee-2c3e-4060-9970-d9de9d2e5e08" providerId="ADAL" clId="{9D74CE57-4126-4327-9A11-8E23115680B9}" dt="2020-07-11T22:19:15.239" v="3882" actId="1076"/>
          <ac:spMkLst>
            <pc:docMk/>
            <pc:sldMk cId="4007235991" sldId="266"/>
            <ac:spMk id="83" creationId="{00000000-0000-0000-0000-000000000000}"/>
          </ac:spMkLst>
        </pc:spChg>
        <pc:spChg chg="mod ord">
          <ac:chgData name="Mark Hillenbrand" userId="5d1303ee-2c3e-4060-9970-d9de9d2e5e08" providerId="ADAL" clId="{9D74CE57-4126-4327-9A11-8E23115680B9}" dt="2020-07-11T22:19:58.778" v="3884" actId="255"/>
          <ac:spMkLst>
            <pc:docMk/>
            <pc:sldMk cId="4007235991" sldId="266"/>
            <ac:spMk id="84" creationId="{00000000-0000-0000-0000-000000000000}"/>
          </ac:spMkLst>
        </pc:spChg>
        <pc:picChg chg="del">
          <ac:chgData name="Mark Hillenbrand" userId="5d1303ee-2c3e-4060-9970-d9de9d2e5e08" providerId="ADAL" clId="{9D74CE57-4126-4327-9A11-8E23115680B9}" dt="2020-07-11T22:18:12.176" v="3867" actId="478"/>
          <ac:picMkLst>
            <pc:docMk/>
            <pc:sldMk cId="4007235991" sldId="266"/>
            <ac:picMk id="3" creationId="{BEE915E5-CF14-4D0D-8EAE-C0B320014CFF}"/>
          </ac:picMkLst>
        </pc:picChg>
        <pc:picChg chg="del">
          <ac:chgData name="Mark Hillenbrand" userId="5d1303ee-2c3e-4060-9970-d9de9d2e5e08" providerId="ADAL" clId="{9D74CE57-4126-4327-9A11-8E23115680B9}" dt="2020-07-11T22:18:22.466" v="3870" actId="478"/>
          <ac:picMkLst>
            <pc:docMk/>
            <pc:sldMk cId="4007235991" sldId="266"/>
            <ac:picMk id="5" creationId="{321D5CEC-80BE-49FD-A2C8-723BCDA74A90}"/>
          </ac:picMkLst>
        </pc:picChg>
      </pc:sldChg>
      <pc:sldChg chg="modSp mod">
        <pc:chgData name="Mark Hillenbrand" userId="5d1303ee-2c3e-4060-9970-d9de9d2e5e08" providerId="ADAL" clId="{9D74CE57-4126-4327-9A11-8E23115680B9}" dt="2020-07-11T22:36:41.444" v="4163"/>
        <pc:sldMkLst>
          <pc:docMk/>
          <pc:sldMk cId="4207352971" sldId="267"/>
        </pc:sldMkLst>
        <pc:spChg chg="mod">
          <ac:chgData name="Mark Hillenbrand" userId="5d1303ee-2c3e-4060-9970-d9de9d2e5e08" providerId="ADAL" clId="{9D74CE57-4126-4327-9A11-8E23115680B9}" dt="2020-07-11T22:20:30.748" v="3886" actId="255"/>
          <ac:spMkLst>
            <pc:docMk/>
            <pc:sldMk cId="4207352971" sldId="267"/>
            <ac:spMk id="5" creationId="{00000000-0000-0000-0000-000000000000}"/>
          </ac:spMkLst>
        </pc:spChg>
        <pc:spChg chg="mod">
          <ac:chgData name="Mark Hillenbrand" userId="5d1303ee-2c3e-4060-9970-d9de9d2e5e08" providerId="ADAL" clId="{9D74CE57-4126-4327-9A11-8E23115680B9}" dt="2020-07-11T22:36:41.444" v="4163"/>
          <ac:spMkLst>
            <pc:docMk/>
            <pc:sldMk cId="4207352971" sldId="267"/>
            <ac:spMk id="83" creationId="{00000000-0000-0000-0000-000000000000}"/>
          </ac:spMkLst>
        </pc:spChg>
      </pc:sldChg>
      <pc:sldChg chg="modSp mod">
        <pc:chgData name="Mark Hillenbrand" userId="5d1303ee-2c3e-4060-9970-d9de9d2e5e08" providerId="ADAL" clId="{9D74CE57-4126-4327-9A11-8E23115680B9}" dt="2020-07-11T22:36:41.444" v="4163"/>
        <pc:sldMkLst>
          <pc:docMk/>
          <pc:sldMk cId="1079818837" sldId="268"/>
        </pc:sldMkLst>
        <pc:spChg chg="mod">
          <ac:chgData name="Mark Hillenbrand" userId="5d1303ee-2c3e-4060-9970-d9de9d2e5e08" providerId="ADAL" clId="{9D74CE57-4126-4327-9A11-8E23115680B9}" dt="2020-07-11T22:32:06.012" v="4134" actId="1076"/>
          <ac:spMkLst>
            <pc:docMk/>
            <pc:sldMk cId="1079818837" sldId="268"/>
            <ac:spMk id="5" creationId="{00000000-0000-0000-0000-000000000000}"/>
          </ac:spMkLst>
        </pc:spChg>
        <pc:spChg chg="mod">
          <ac:chgData name="Mark Hillenbrand" userId="5d1303ee-2c3e-4060-9970-d9de9d2e5e08" providerId="ADAL" clId="{9D74CE57-4126-4327-9A11-8E23115680B9}" dt="2020-07-11T22:36:41.444" v="4163"/>
          <ac:spMkLst>
            <pc:docMk/>
            <pc:sldMk cId="1079818837" sldId="268"/>
            <ac:spMk id="83" creationId="{00000000-0000-0000-0000-000000000000}"/>
          </ac:spMkLst>
        </pc:spChg>
      </pc:sldChg>
      <pc:sldChg chg="modSp mod">
        <pc:chgData name="Mark Hillenbrand" userId="5d1303ee-2c3e-4060-9970-d9de9d2e5e08" providerId="ADAL" clId="{9D74CE57-4126-4327-9A11-8E23115680B9}" dt="2020-07-11T22:22:08.386" v="3906" actId="1076"/>
        <pc:sldMkLst>
          <pc:docMk/>
          <pc:sldMk cId="3708955152" sldId="269"/>
        </pc:sldMkLst>
        <pc:spChg chg="mod">
          <ac:chgData name="Mark Hillenbrand" userId="5d1303ee-2c3e-4060-9970-d9de9d2e5e08" providerId="ADAL" clId="{9D74CE57-4126-4327-9A11-8E23115680B9}" dt="2020-07-11T22:22:08.386" v="3906" actId="1076"/>
          <ac:spMkLst>
            <pc:docMk/>
            <pc:sldMk cId="3708955152" sldId="269"/>
            <ac:spMk id="7" creationId="{00000000-0000-0000-0000-000000000000}"/>
          </ac:spMkLst>
        </pc:spChg>
      </pc:sldChg>
      <pc:sldChg chg="modSp mod ord">
        <pc:chgData name="Mark Hillenbrand" userId="5d1303ee-2c3e-4060-9970-d9de9d2e5e08" providerId="ADAL" clId="{9D74CE57-4126-4327-9A11-8E23115680B9}" dt="2020-07-11T22:29:03.606" v="4069" actId="1076"/>
        <pc:sldMkLst>
          <pc:docMk/>
          <pc:sldMk cId="3549797951" sldId="280"/>
        </pc:sldMkLst>
        <pc:spChg chg="mod">
          <ac:chgData name="Mark Hillenbrand" userId="5d1303ee-2c3e-4060-9970-d9de9d2e5e08" providerId="ADAL" clId="{9D74CE57-4126-4327-9A11-8E23115680B9}" dt="2020-07-11T22:29:03.606" v="4069" actId="1076"/>
          <ac:spMkLst>
            <pc:docMk/>
            <pc:sldMk cId="3549797951" sldId="280"/>
            <ac:spMk id="2" creationId="{00000000-0000-0000-0000-000000000000}"/>
          </ac:spMkLst>
        </pc:spChg>
        <pc:spChg chg="mod">
          <ac:chgData name="Mark Hillenbrand" userId="5d1303ee-2c3e-4060-9970-d9de9d2e5e08" providerId="ADAL" clId="{9D74CE57-4126-4327-9A11-8E23115680B9}" dt="2020-07-11T21:01:03.078" v="1870" actId="14100"/>
          <ac:spMkLst>
            <pc:docMk/>
            <pc:sldMk cId="3549797951" sldId="280"/>
            <ac:spMk id="3" creationId="{00000000-0000-0000-0000-000000000000}"/>
          </ac:spMkLst>
        </pc:spChg>
      </pc:sldChg>
      <pc:sldChg chg="modSp mod">
        <pc:chgData name="Mark Hillenbrand" userId="5d1303ee-2c3e-4060-9970-d9de9d2e5e08" providerId="ADAL" clId="{9D74CE57-4126-4327-9A11-8E23115680B9}" dt="2020-07-16T00:10:41.842" v="4524" actId="20577"/>
        <pc:sldMkLst>
          <pc:docMk/>
          <pc:sldMk cId="1966426735" sldId="281"/>
        </pc:sldMkLst>
        <pc:spChg chg="mod">
          <ac:chgData name="Mark Hillenbrand" userId="5d1303ee-2c3e-4060-9970-d9de9d2e5e08" providerId="ADAL" clId="{9D74CE57-4126-4327-9A11-8E23115680B9}" dt="2020-07-16T00:10:41.842" v="4524" actId="20577"/>
          <ac:spMkLst>
            <pc:docMk/>
            <pc:sldMk cId="1966426735" sldId="281"/>
            <ac:spMk id="4" creationId="{00000000-0000-0000-0000-000000000000}"/>
          </ac:spMkLst>
        </pc:spChg>
      </pc:sldChg>
      <pc:sldChg chg="modSp mod ord">
        <pc:chgData name="Mark Hillenbrand" userId="5d1303ee-2c3e-4060-9970-d9de9d2e5e08" providerId="ADAL" clId="{9D74CE57-4126-4327-9A11-8E23115680B9}" dt="2020-07-13T19:06:25.822" v="4336" actId="20577"/>
        <pc:sldMkLst>
          <pc:docMk/>
          <pc:sldMk cId="1855968327" sldId="282"/>
        </pc:sldMkLst>
        <pc:spChg chg="mod">
          <ac:chgData name="Mark Hillenbrand" userId="5d1303ee-2c3e-4060-9970-d9de9d2e5e08" providerId="ADAL" clId="{9D74CE57-4126-4327-9A11-8E23115680B9}" dt="2020-07-11T22:36:41.444" v="4163"/>
          <ac:spMkLst>
            <pc:docMk/>
            <pc:sldMk cId="1855968327" sldId="282"/>
            <ac:spMk id="2" creationId="{00000000-0000-0000-0000-000000000000}"/>
          </ac:spMkLst>
        </pc:spChg>
        <pc:spChg chg="mod">
          <ac:chgData name="Mark Hillenbrand" userId="5d1303ee-2c3e-4060-9970-d9de9d2e5e08" providerId="ADAL" clId="{9D74CE57-4126-4327-9A11-8E23115680B9}" dt="2020-07-13T19:06:25.822" v="4336" actId="20577"/>
          <ac:spMkLst>
            <pc:docMk/>
            <pc:sldMk cId="1855968327" sldId="282"/>
            <ac:spMk id="3" creationId="{00000000-0000-0000-0000-000000000000}"/>
          </ac:spMkLst>
        </pc:spChg>
      </pc:sldChg>
      <pc:sldChg chg="modSp mod">
        <pc:chgData name="Mark Hillenbrand" userId="5d1303ee-2c3e-4060-9970-d9de9d2e5e08" providerId="ADAL" clId="{9D74CE57-4126-4327-9A11-8E23115680B9}" dt="2020-07-11T22:36:41.444" v="4163"/>
        <pc:sldMkLst>
          <pc:docMk/>
          <pc:sldMk cId="1773043805" sldId="283"/>
        </pc:sldMkLst>
        <pc:spChg chg="mod">
          <ac:chgData name="Mark Hillenbrand" userId="5d1303ee-2c3e-4060-9970-d9de9d2e5e08" providerId="ADAL" clId="{9D74CE57-4126-4327-9A11-8E23115680B9}" dt="2020-07-11T22:36:41.444" v="4163"/>
          <ac:spMkLst>
            <pc:docMk/>
            <pc:sldMk cId="1773043805" sldId="283"/>
            <ac:spMk id="2" creationId="{00000000-0000-0000-0000-000000000000}"/>
          </ac:spMkLst>
        </pc:spChg>
        <pc:spChg chg="mod">
          <ac:chgData name="Mark Hillenbrand" userId="5d1303ee-2c3e-4060-9970-d9de9d2e5e08" providerId="ADAL" clId="{9D74CE57-4126-4327-9A11-8E23115680B9}" dt="2020-07-11T22:26:12.712" v="4047" actId="20577"/>
          <ac:spMkLst>
            <pc:docMk/>
            <pc:sldMk cId="1773043805" sldId="283"/>
            <ac:spMk id="3" creationId="{B68226E9-986C-45AE-AEB0-FA74AD42B374}"/>
          </ac:spMkLst>
        </pc:spChg>
      </pc:sldChg>
      <pc:sldChg chg="modSp mod">
        <pc:chgData name="Mark Hillenbrand" userId="5d1303ee-2c3e-4060-9970-d9de9d2e5e08" providerId="ADAL" clId="{9D74CE57-4126-4327-9A11-8E23115680B9}" dt="2020-07-11T22:36:41.444" v="4163"/>
        <pc:sldMkLst>
          <pc:docMk/>
          <pc:sldMk cId="1463449062" sldId="285"/>
        </pc:sldMkLst>
        <pc:spChg chg="mod">
          <ac:chgData name="Mark Hillenbrand" userId="5d1303ee-2c3e-4060-9970-d9de9d2e5e08" providerId="ADAL" clId="{9D74CE57-4126-4327-9A11-8E23115680B9}" dt="2020-07-11T22:20:50.270" v="3888" actId="1076"/>
          <ac:spMkLst>
            <pc:docMk/>
            <pc:sldMk cId="1463449062" sldId="285"/>
            <ac:spMk id="5" creationId="{00000000-0000-0000-0000-000000000000}"/>
          </ac:spMkLst>
        </pc:spChg>
        <pc:spChg chg="mod">
          <ac:chgData name="Mark Hillenbrand" userId="5d1303ee-2c3e-4060-9970-d9de9d2e5e08" providerId="ADAL" clId="{9D74CE57-4126-4327-9A11-8E23115680B9}" dt="2020-07-11T22:36:41.444" v="4163"/>
          <ac:spMkLst>
            <pc:docMk/>
            <pc:sldMk cId="1463449062" sldId="285"/>
            <ac:spMk id="83" creationId="{00000000-0000-0000-0000-000000000000}"/>
          </ac:spMkLst>
        </pc:spChg>
      </pc:sldChg>
      <pc:sldChg chg="modSp mod">
        <pc:chgData name="Mark Hillenbrand" userId="5d1303ee-2c3e-4060-9970-d9de9d2e5e08" providerId="ADAL" clId="{9D74CE57-4126-4327-9A11-8E23115680B9}" dt="2020-07-11T20:30:31.506" v="173" actId="1076"/>
        <pc:sldMkLst>
          <pc:docMk/>
          <pc:sldMk cId="813413908" sldId="286"/>
        </pc:sldMkLst>
        <pc:spChg chg="mod">
          <ac:chgData name="Mark Hillenbrand" userId="5d1303ee-2c3e-4060-9970-d9de9d2e5e08" providerId="ADAL" clId="{9D74CE57-4126-4327-9A11-8E23115680B9}" dt="2020-07-11T20:30:31.506" v="173" actId="1076"/>
          <ac:spMkLst>
            <pc:docMk/>
            <pc:sldMk cId="813413908" sldId="286"/>
            <ac:spMk id="3" creationId="{00000000-0000-0000-0000-000000000000}"/>
          </ac:spMkLst>
        </pc:spChg>
      </pc:sldChg>
      <pc:sldChg chg="modSp mod ord">
        <pc:chgData name="Mark Hillenbrand" userId="5d1303ee-2c3e-4060-9970-d9de9d2e5e08" providerId="ADAL" clId="{9D74CE57-4126-4327-9A11-8E23115680B9}" dt="2020-07-11T21:31:35.678" v="3431" actId="20577"/>
        <pc:sldMkLst>
          <pc:docMk/>
          <pc:sldMk cId="1925252998" sldId="290"/>
        </pc:sldMkLst>
        <pc:spChg chg="mod">
          <ac:chgData name="Mark Hillenbrand" userId="5d1303ee-2c3e-4060-9970-d9de9d2e5e08" providerId="ADAL" clId="{9D74CE57-4126-4327-9A11-8E23115680B9}" dt="2020-07-11T21:31:35.678" v="3431" actId="20577"/>
          <ac:spMkLst>
            <pc:docMk/>
            <pc:sldMk cId="1925252998" sldId="290"/>
            <ac:spMk id="2" creationId="{00000000-0000-0000-0000-000000000000}"/>
          </ac:spMkLst>
        </pc:spChg>
      </pc:sldChg>
      <pc:sldChg chg="modSp del mod setBg">
        <pc:chgData name="Mark Hillenbrand" userId="5d1303ee-2c3e-4060-9970-d9de9d2e5e08" providerId="ADAL" clId="{9D74CE57-4126-4327-9A11-8E23115680B9}" dt="2020-07-11T22:39:23.099" v="4183" actId="47"/>
        <pc:sldMkLst>
          <pc:docMk/>
          <pc:sldMk cId="762096096" sldId="292"/>
        </pc:sldMkLst>
        <pc:spChg chg="mod">
          <ac:chgData name="Mark Hillenbrand" userId="5d1303ee-2c3e-4060-9970-d9de9d2e5e08" providerId="ADAL" clId="{9D74CE57-4126-4327-9A11-8E23115680B9}" dt="2020-07-11T22:34:01.165" v="4139" actId="1076"/>
          <ac:spMkLst>
            <pc:docMk/>
            <pc:sldMk cId="762096096" sldId="292"/>
            <ac:spMk id="7" creationId="{00000000-0000-0000-0000-000000000000}"/>
          </ac:spMkLst>
        </pc:spChg>
        <pc:picChg chg="mod">
          <ac:chgData name="Mark Hillenbrand" userId="5d1303ee-2c3e-4060-9970-d9de9d2e5e08" providerId="ADAL" clId="{9D74CE57-4126-4327-9A11-8E23115680B9}" dt="2020-07-11T22:33:22.857" v="4137" actId="1076"/>
          <ac:picMkLst>
            <pc:docMk/>
            <pc:sldMk cId="762096096" sldId="292"/>
            <ac:picMk id="5" creationId="{AC52C705-7149-4F34-AA25-E97B6FBA2CFC}"/>
          </ac:picMkLst>
        </pc:picChg>
        <pc:picChg chg="mod">
          <ac:chgData name="Mark Hillenbrand" userId="5d1303ee-2c3e-4060-9970-d9de9d2e5e08" providerId="ADAL" clId="{9D74CE57-4126-4327-9A11-8E23115680B9}" dt="2020-07-11T22:37:28.247" v="4168" actId="1076"/>
          <ac:picMkLst>
            <pc:docMk/>
            <pc:sldMk cId="762096096" sldId="292"/>
            <ac:picMk id="9" creationId="{FB0534C7-334C-4869-891C-0F914DDD9397}"/>
          </ac:picMkLst>
        </pc:picChg>
      </pc:sldChg>
      <pc:sldChg chg="modSp del mod">
        <pc:chgData name="Mark Hillenbrand" userId="5d1303ee-2c3e-4060-9970-d9de9d2e5e08" providerId="ADAL" clId="{9D74CE57-4126-4327-9A11-8E23115680B9}" dt="2020-07-11T22:40:12.369" v="4187" actId="47"/>
        <pc:sldMkLst>
          <pc:docMk/>
          <pc:sldMk cId="2463210411" sldId="293"/>
        </pc:sldMkLst>
        <pc:picChg chg="mod">
          <ac:chgData name="Mark Hillenbrand" userId="5d1303ee-2c3e-4060-9970-d9de9d2e5e08" providerId="ADAL" clId="{9D74CE57-4126-4327-9A11-8E23115680B9}" dt="2020-07-11T22:34:34.612" v="4141" actId="1076"/>
          <ac:picMkLst>
            <pc:docMk/>
            <pc:sldMk cId="2463210411" sldId="293"/>
            <ac:picMk id="5" creationId="{AC52C705-7149-4F34-AA25-E97B6FBA2CFC}"/>
          </ac:picMkLst>
        </pc:picChg>
        <pc:picChg chg="mod">
          <ac:chgData name="Mark Hillenbrand" userId="5d1303ee-2c3e-4060-9970-d9de9d2e5e08" providerId="ADAL" clId="{9D74CE57-4126-4327-9A11-8E23115680B9}" dt="2020-07-11T22:34:39.833" v="4142" actId="1076"/>
          <ac:picMkLst>
            <pc:docMk/>
            <pc:sldMk cId="2463210411" sldId="293"/>
            <ac:picMk id="9" creationId="{FB0534C7-334C-4869-891C-0F914DDD9397}"/>
          </ac:picMkLst>
        </pc:picChg>
      </pc:sldChg>
      <pc:sldChg chg="add del">
        <pc:chgData name="Mark Hillenbrand" userId="5d1303ee-2c3e-4060-9970-d9de9d2e5e08" providerId="ADAL" clId="{9D74CE57-4126-4327-9A11-8E23115680B9}" dt="2020-07-11T22:42:14.435" v="4202" actId="47"/>
        <pc:sldMkLst>
          <pc:docMk/>
          <pc:sldMk cId="2767345864" sldId="294"/>
        </pc:sldMkLst>
      </pc:sldChg>
      <pc:sldChg chg="modSp">
        <pc:chgData name="Mark Hillenbrand" userId="5d1303ee-2c3e-4060-9970-d9de9d2e5e08" providerId="ADAL" clId="{9D74CE57-4126-4327-9A11-8E23115680B9}" dt="2020-07-11T22:36:41.444" v="4163"/>
        <pc:sldMkLst>
          <pc:docMk/>
          <pc:sldMk cId="3396402876" sldId="296"/>
        </pc:sldMkLst>
        <pc:spChg chg="mod">
          <ac:chgData name="Mark Hillenbrand" userId="5d1303ee-2c3e-4060-9970-d9de9d2e5e08" providerId="ADAL" clId="{9D74CE57-4126-4327-9A11-8E23115680B9}" dt="2020-07-11T22:36:41.444" v="4163"/>
          <ac:spMkLst>
            <pc:docMk/>
            <pc:sldMk cId="3396402876" sldId="296"/>
            <ac:spMk id="72" creationId="{00000000-0000-0000-0000-000000000000}"/>
          </ac:spMkLst>
        </pc:spChg>
      </pc:sldChg>
      <pc:sldChg chg="modSp mod">
        <pc:chgData name="Mark Hillenbrand" userId="5d1303ee-2c3e-4060-9970-d9de9d2e5e08" providerId="ADAL" clId="{9D74CE57-4126-4327-9A11-8E23115680B9}" dt="2020-07-13T19:08:42.594" v="4355" actId="20577"/>
        <pc:sldMkLst>
          <pc:docMk/>
          <pc:sldMk cId="1540081339" sldId="297"/>
        </pc:sldMkLst>
        <pc:spChg chg="mod">
          <ac:chgData name="Mark Hillenbrand" userId="5d1303ee-2c3e-4060-9970-d9de9d2e5e08" providerId="ADAL" clId="{9D74CE57-4126-4327-9A11-8E23115680B9}" dt="2020-07-13T19:08:42.594" v="4355" actId="20577"/>
          <ac:spMkLst>
            <pc:docMk/>
            <pc:sldMk cId="1540081339" sldId="297"/>
            <ac:spMk id="2" creationId="{00000000-0000-0000-0000-000000000000}"/>
          </ac:spMkLst>
        </pc:spChg>
      </pc:sldChg>
      <pc:sldChg chg="addSp modSp mod">
        <pc:chgData name="Mark Hillenbrand" userId="5d1303ee-2c3e-4060-9970-d9de9d2e5e08" providerId="ADAL" clId="{9D74CE57-4126-4327-9A11-8E23115680B9}" dt="2020-07-13T19:05:57.271" v="4335" actId="20577"/>
        <pc:sldMkLst>
          <pc:docMk/>
          <pc:sldMk cId="1984070592" sldId="298"/>
        </pc:sldMkLst>
        <pc:spChg chg="mod">
          <ac:chgData name="Mark Hillenbrand" userId="5d1303ee-2c3e-4060-9970-d9de9d2e5e08" providerId="ADAL" clId="{9D74CE57-4126-4327-9A11-8E23115680B9}" dt="2020-07-13T19:05:57.271" v="4335" actId="20577"/>
          <ac:spMkLst>
            <pc:docMk/>
            <pc:sldMk cId="1984070592" sldId="298"/>
            <ac:spMk id="2" creationId="{00000000-0000-0000-0000-000000000000}"/>
          </ac:spMkLst>
        </pc:spChg>
        <pc:picChg chg="add mod">
          <ac:chgData name="Mark Hillenbrand" userId="5d1303ee-2c3e-4060-9970-d9de9d2e5e08" providerId="ADAL" clId="{9D74CE57-4126-4327-9A11-8E23115680B9}" dt="2020-07-11T20:49:42.365" v="1365" actId="1076"/>
          <ac:picMkLst>
            <pc:docMk/>
            <pc:sldMk cId="1984070592" sldId="298"/>
            <ac:picMk id="3" creationId="{95D85FFD-0100-45E0-967B-3BA5299A6E51}"/>
          </ac:picMkLst>
        </pc:picChg>
      </pc:sldChg>
      <pc:sldChg chg="modSp del mod">
        <pc:chgData name="Mark Hillenbrand" userId="5d1303ee-2c3e-4060-9970-d9de9d2e5e08" providerId="ADAL" clId="{9D74CE57-4126-4327-9A11-8E23115680B9}" dt="2020-07-11T20:56:32.599" v="1654" actId="47"/>
        <pc:sldMkLst>
          <pc:docMk/>
          <pc:sldMk cId="2965766698" sldId="299"/>
        </pc:sldMkLst>
        <pc:spChg chg="mod">
          <ac:chgData name="Mark Hillenbrand" userId="5d1303ee-2c3e-4060-9970-d9de9d2e5e08" providerId="ADAL" clId="{9D74CE57-4126-4327-9A11-8E23115680B9}" dt="2020-07-11T20:52:28.627" v="1652" actId="20577"/>
          <ac:spMkLst>
            <pc:docMk/>
            <pc:sldMk cId="2965766698" sldId="299"/>
            <ac:spMk id="2" creationId="{00000000-0000-0000-0000-000000000000}"/>
          </ac:spMkLst>
        </pc:spChg>
      </pc:sldChg>
      <pc:sldChg chg="modSp add mod">
        <pc:chgData name="Mark Hillenbrand" userId="5d1303ee-2c3e-4060-9970-d9de9d2e5e08" providerId="ADAL" clId="{9D74CE57-4126-4327-9A11-8E23115680B9}" dt="2020-07-11T20:29:11.676" v="165" actId="1076"/>
        <pc:sldMkLst>
          <pc:docMk/>
          <pc:sldMk cId="3259134259" sldId="300"/>
        </pc:sldMkLst>
        <pc:spChg chg="mod">
          <ac:chgData name="Mark Hillenbrand" userId="5d1303ee-2c3e-4060-9970-d9de9d2e5e08" providerId="ADAL" clId="{9D74CE57-4126-4327-9A11-8E23115680B9}" dt="2020-07-11T20:29:11.676" v="165" actId="1076"/>
          <ac:spMkLst>
            <pc:docMk/>
            <pc:sldMk cId="3259134259" sldId="300"/>
            <ac:spMk id="2" creationId="{00000000-0000-0000-0000-000000000000}"/>
          </ac:spMkLst>
        </pc:spChg>
      </pc:sldChg>
      <pc:sldChg chg="delSp modSp add mod">
        <pc:chgData name="Mark Hillenbrand" userId="5d1303ee-2c3e-4060-9970-d9de9d2e5e08" providerId="ADAL" clId="{9D74CE57-4126-4327-9A11-8E23115680B9}" dt="2020-07-11T22:36:41.444" v="4163"/>
        <pc:sldMkLst>
          <pc:docMk/>
          <pc:sldMk cId="1862381039" sldId="301"/>
        </pc:sldMkLst>
        <pc:spChg chg="mod">
          <ac:chgData name="Mark Hillenbrand" userId="5d1303ee-2c3e-4060-9970-d9de9d2e5e08" providerId="ADAL" clId="{9D74CE57-4126-4327-9A11-8E23115680B9}" dt="2020-07-11T22:36:41.444" v="4163"/>
          <ac:spMkLst>
            <pc:docMk/>
            <pc:sldMk cId="1862381039" sldId="301"/>
            <ac:spMk id="2" creationId="{00000000-0000-0000-0000-000000000000}"/>
          </ac:spMkLst>
        </pc:spChg>
        <pc:picChg chg="del mod">
          <ac:chgData name="Mark Hillenbrand" userId="5d1303ee-2c3e-4060-9970-d9de9d2e5e08" providerId="ADAL" clId="{9D74CE57-4126-4327-9A11-8E23115680B9}" dt="2020-07-11T20:50:11.900" v="1369" actId="478"/>
          <ac:picMkLst>
            <pc:docMk/>
            <pc:sldMk cId="1862381039" sldId="301"/>
            <ac:picMk id="3" creationId="{95D85FFD-0100-45E0-967B-3BA5299A6E51}"/>
          </ac:picMkLst>
        </pc:picChg>
      </pc:sldChg>
      <pc:sldChg chg="addSp delSp modSp add mod">
        <pc:chgData name="Mark Hillenbrand" userId="5d1303ee-2c3e-4060-9970-d9de9d2e5e08" providerId="ADAL" clId="{9D74CE57-4126-4327-9A11-8E23115680B9}" dt="2020-07-13T19:06:45.573" v="4338" actId="20577"/>
        <pc:sldMkLst>
          <pc:docMk/>
          <pc:sldMk cId="3987840394" sldId="302"/>
        </pc:sldMkLst>
        <pc:spChg chg="add del mod">
          <ac:chgData name="Mark Hillenbrand" userId="5d1303ee-2c3e-4060-9970-d9de9d2e5e08" providerId="ADAL" clId="{9D74CE57-4126-4327-9A11-8E23115680B9}" dt="2020-07-13T19:06:45.573" v="4338" actId="20577"/>
          <ac:spMkLst>
            <pc:docMk/>
            <pc:sldMk cId="3987840394" sldId="302"/>
            <ac:spMk id="2" creationId="{00000000-0000-0000-0000-000000000000}"/>
          </ac:spMkLst>
        </pc:spChg>
        <pc:spChg chg="add del mod">
          <ac:chgData name="Mark Hillenbrand" userId="5d1303ee-2c3e-4060-9970-d9de9d2e5e08" providerId="ADAL" clId="{9D74CE57-4126-4327-9A11-8E23115680B9}" dt="2020-07-11T20:58:45.135" v="1673" actId="478"/>
          <ac:spMkLst>
            <pc:docMk/>
            <pc:sldMk cId="3987840394" sldId="302"/>
            <ac:spMk id="5" creationId="{4B8EECDC-5631-4379-9389-A95EC323146E}"/>
          </ac:spMkLst>
        </pc:spChg>
      </pc:sldChg>
      <pc:sldChg chg="modSp add mod">
        <pc:chgData name="Mark Hillenbrand" userId="5d1303ee-2c3e-4060-9970-d9de9d2e5e08" providerId="ADAL" clId="{9D74CE57-4126-4327-9A11-8E23115680B9}" dt="2020-07-11T22:36:41.444" v="4163"/>
        <pc:sldMkLst>
          <pc:docMk/>
          <pc:sldMk cId="2600455733" sldId="303"/>
        </pc:sldMkLst>
        <pc:spChg chg="mod">
          <ac:chgData name="Mark Hillenbrand" userId="5d1303ee-2c3e-4060-9970-d9de9d2e5e08" providerId="ADAL" clId="{9D74CE57-4126-4327-9A11-8E23115680B9}" dt="2020-07-11T22:36:41.444" v="4163"/>
          <ac:spMkLst>
            <pc:docMk/>
            <pc:sldMk cId="2600455733" sldId="303"/>
            <ac:spMk id="2" creationId="{00000000-0000-0000-0000-000000000000}"/>
          </ac:spMkLst>
        </pc:spChg>
      </pc:sldChg>
      <pc:sldChg chg="modSp add mod">
        <pc:chgData name="Mark Hillenbrand" userId="5d1303ee-2c3e-4060-9970-d9de9d2e5e08" providerId="ADAL" clId="{9D74CE57-4126-4327-9A11-8E23115680B9}" dt="2020-07-11T21:20:25.867" v="2771" actId="20577"/>
        <pc:sldMkLst>
          <pc:docMk/>
          <pc:sldMk cId="1349785967" sldId="304"/>
        </pc:sldMkLst>
        <pc:spChg chg="mod">
          <ac:chgData name="Mark Hillenbrand" userId="5d1303ee-2c3e-4060-9970-d9de9d2e5e08" providerId="ADAL" clId="{9D74CE57-4126-4327-9A11-8E23115680B9}" dt="2020-07-11T21:20:25.867" v="2771" actId="20577"/>
          <ac:spMkLst>
            <pc:docMk/>
            <pc:sldMk cId="1349785967" sldId="304"/>
            <ac:spMk id="2" creationId="{00000000-0000-0000-0000-000000000000}"/>
          </ac:spMkLst>
        </pc:spChg>
      </pc:sldChg>
      <pc:sldChg chg="modSp add mod">
        <pc:chgData name="Mark Hillenbrand" userId="5d1303ee-2c3e-4060-9970-d9de9d2e5e08" providerId="ADAL" clId="{9D74CE57-4126-4327-9A11-8E23115680B9}" dt="2020-07-13T19:07:48.882" v="4343" actId="20577"/>
        <pc:sldMkLst>
          <pc:docMk/>
          <pc:sldMk cId="288070932" sldId="305"/>
        </pc:sldMkLst>
        <pc:spChg chg="mod">
          <ac:chgData name="Mark Hillenbrand" userId="5d1303ee-2c3e-4060-9970-d9de9d2e5e08" providerId="ADAL" clId="{9D74CE57-4126-4327-9A11-8E23115680B9}" dt="2020-07-13T19:07:48.882" v="4343" actId="20577"/>
          <ac:spMkLst>
            <pc:docMk/>
            <pc:sldMk cId="288070932" sldId="305"/>
            <ac:spMk id="2" creationId="{00000000-0000-0000-0000-000000000000}"/>
          </ac:spMkLst>
        </pc:spChg>
      </pc:sldChg>
      <pc:sldChg chg="modSp add mod ord">
        <pc:chgData name="Mark Hillenbrand" userId="5d1303ee-2c3e-4060-9970-d9de9d2e5e08" providerId="ADAL" clId="{9D74CE57-4126-4327-9A11-8E23115680B9}" dt="2020-07-13T19:11:33.160" v="4381" actId="14100"/>
        <pc:sldMkLst>
          <pc:docMk/>
          <pc:sldMk cId="1440803655" sldId="306"/>
        </pc:sldMkLst>
        <pc:spChg chg="mod">
          <ac:chgData name="Mark Hillenbrand" userId="5d1303ee-2c3e-4060-9970-d9de9d2e5e08" providerId="ADAL" clId="{9D74CE57-4126-4327-9A11-8E23115680B9}" dt="2020-07-13T19:11:33.160" v="4381" actId="14100"/>
          <ac:spMkLst>
            <pc:docMk/>
            <pc:sldMk cId="1440803655" sldId="306"/>
            <ac:spMk id="2" creationId="{00000000-0000-0000-0000-000000000000}"/>
          </ac:spMkLst>
        </pc:spChg>
      </pc:sldChg>
      <pc:sldChg chg="modSp add mod ord">
        <pc:chgData name="Mark Hillenbrand" userId="5d1303ee-2c3e-4060-9970-d9de9d2e5e08" providerId="ADAL" clId="{9D74CE57-4126-4327-9A11-8E23115680B9}" dt="2020-07-13T19:10:33.987" v="4376" actId="20577"/>
        <pc:sldMkLst>
          <pc:docMk/>
          <pc:sldMk cId="3107127029" sldId="307"/>
        </pc:sldMkLst>
        <pc:spChg chg="mod">
          <ac:chgData name="Mark Hillenbrand" userId="5d1303ee-2c3e-4060-9970-d9de9d2e5e08" providerId="ADAL" clId="{9D74CE57-4126-4327-9A11-8E23115680B9}" dt="2020-07-13T19:10:33.987" v="4376" actId="20577"/>
          <ac:spMkLst>
            <pc:docMk/>
            <pc:sldMk cId="3107127029" sldId="307"/>
            <ac:spMk id="2" creationId="{00000000-0000-0000-0000-000000000000}"/>
          </ac:spMkLst>
        </pc:spChg>
      </pc:sldChg>
      <pc:sldChg chg="modSp add mod ord">
        <pc:chgData name="Mark Hillenbrand" userId="5d1303ee-2c3e-4060-9970-d9de9d2e5e08" providerId="ADAL" clId="{9D74CE57-4126-4327-9A11-8E23115680B9}" dt="2020-07-13T19:05:30.904" v="4320" actId="20577"/>
        <pc:sldMkLst>
          <pc:docMk/>
          <pc:sldMk cId="2564780423" sldId="308"/>
        </pc:sldMkLst>
        <pc:spChg chg="mod">
          <ac:chgData name="Mark Hillenbrand" userId="5d1303ee-2c3e-4060-9970-d9de9d2e5e08" providerId="ADAL" clId="{9D74CE57-4126-4327-9A11-8E23115680B9}" dt="2020-07-11T22:36:41.444" v="4163"/>
          <ac:spMkLst>
            <pc:docMk/>
            <pc:sldMk cId="2564780423" sldId="308"/>
            <ac:spMk id="2" creationId="{00000000-0000-0000-0000-000000000000}"/>
          </ac:spMkLst>
        </pc:spChg>
        <pc:spChg chg="mod">
          <ac:chgData name="Mark Hillenbrand" userId="5d1303ee-2c3e-4060-9970-d9de9d2e5e08" providerId="ADAL" clId="{9D74CE57-4126-4327-9A11-8E23115680B9}" dt="2020-07-13T19:05:30.904" v="4320" actId="20577"/>
          <ac:spMkLst>
            <pc:docMk/>
            <pc:sldMk cId="2564780423" sldId="308"/>
            <ac:spMk id="3" creationId="{B68226E9-986C-45AE-AEB0-FA74AD42B374}"/>
          </ac:spMkLst>
        </pc:spChg>
      </pc:sldChg>
      <pc:sldChg chg="add del">
        <pc:chgData name="Mark Hillenbrand" userId="5d1303ee-2c3e-4060-9970-d9de9d2e5e08" providerId="ADAL" clId="{9D74CE57-4126-4327-9A11-8E23115680B9}" dt="2020-07-11T22:13:49.751" v="3835" actId="47"/>
        <pc:sldMkLst>
          <pc:docMk/>
          <pc:sldMk cId="743706180" sldId="309"/>
        </pc:sldMkLst>
      </pc:sldChg>
      <pc:sldChg chg="addSp delSp modSp add mod">
        <pc:chgData name="Mark Hillenbrand" userId="5d1303ee-2c3e-4060-9970-d9de9d2e5e08" providerId="ADAL" clId="{9D74CE57-4126-4327-9A11-8E23115680B9}" dt="2020-07-11T22:31:30.409" v="4130" actId="1076"/>
        <pc:sldMkLst>
          <pc:docMk/>
          <pc:sldMk cId="2705355532" sldId="309"/>
        </pc:sldMkLst>
        <pc:spChg chg="del">
          <ac:chgData name="Mark Hillenbrand" userId="5d1303ee-2c3e-4060-9970-d9de9d2e5e08" providerId="ADAL" clId="{9D74CE57-4126-4327-9A11-8E23115680B9}" dt="2020-07-11T22:14:17.437" v="3839" actId="478"/>
          <ac:spMkLst>
            <pc:docMk/>
            <pc:sldMk cId="2705355532" sldId="309"/>
            <ac:spMk id="2" creationId="{00000000-0000-0000-0000-000000000000}"/>
          </ac:spMkLst>
        </pc:spChg>
        <pc:spChg chg="add del mod">
          <ac:chgData name="Mark Hillenbrand" userId="5d1303ee-2c3e-4060-9970-d9de9d2e5e08" providerId="ADAL" clId="{9D74CE57-4126-4327-9A11-8E23115680B9}" dt="2020-07-11T22:14:23.043" v="3842" actId="478"/>
          <ac:spMkLst>
            <pc:docMk/>
            <pc:sldMk cId="2705355532" sldId="309"/>
            <ac:spMk id="5" creationId="{B5AAD95B-D61C-4C4B-9F14-496BC824E951}"/>
          </ac:spMkLst>
        </pc:spChg>
        <pc:spChg chg="add mod">
          <ac:chgData name="Mark Hillenbrand" userId="5d1303ee-2c3e-4060-9970-d9de9d2e5e08" providerId="ADAL" clId="{9D74CE57-4126-4327-9A11-8E23115680B9}" dt="2020-07-11T22:14:28.062" v="3843" actId="1076"/>
          <ac:spMkLst>
            <pc:docMk/>
            <pc:sldMk cId="2705355532" sldId="309"/>
            <ac:spMk id="6" creationId="{0E9CDDD2-1ED4-4DEC-8A86-A5F30D4BB22D}"/>
          </ac:spMkLst>
        </pc:spChg>
        <pc:spChg chg="add mod">
          <ac:chgData name="Mark Hillenbrand" userId="5d1303ee-2c3e-4060-9970-d9de9d2e5e08" providerId="ADAL" clId="{9D74CE57-4126-4327-9A11-8E23115680B9}" dt="2020-07-11T22:16:25.721" v="3856" actId="255"/>
          <ac:spMkLst>
            <pc:docMk/>
            <pc:sldMk cId="2705355532" sldId="309"/>
            <ac:spMk id="7" creationId="{ED9DD67B-A898-4C30-BB01-018AC6D5E60F}"/>
          </ac:spMkLst>
        </pc:spChg>
        <pc:spChg chg="add mod">
          <ac:chgData name="Mark Hillenbrand" userId="5d1303ee-2c3e-4060-9970-d9de9d2e5e08" providerId="ADAL" clId="{9D74CE57-4126-4327-9A11-8E23115680B9}" dt="2020-07-11T22:16:45.954" v="3859" actId="255"/>
          <ac:spMkLst>
            <pc:docMk/>
            <pc:sldMk cId="2705355532" sldId="309"/>
            <ac:spMk id="10" creationId="{B3CAE227-89A4-4463-9CE1-36D7AA2BEBDC}"/>
          </ac:spMkLst>
        </pc:spChg>
        <pc:spChg chg="add mod">
          <ac:chgData name="Mark Hillenbrand" userId="5d1303ee-2c3e-4060-9970-d9de9d2e5e08" providerId="ADAL" clId="{9D74CE57-4126-4327-9A11-8E23115680B9}" dt="2020-07-11T22:31:30.409" v="4130" actId="1076"/>
          <ac:spMkLst>
            <pc:docMk/>
            <pc:sldMk cId="2705355532" sldId="309"/>
            <ac:spMk id="12" creationId="{90C0AD0B-CEE8-4660-8B89-3B48FBD6D4D5}"/>
          </ac:spMkLst>
        </pc:spChg>
        <pc:picChg chg="add mod">
          <ac:chgData name="Mark Hillenbrand" userId="5d1303ee-2c3e-4060-9970-d9de9d2e5e08" providerId="ADAL" clId="{9D74CE57-4126-4327-9A11-8E23115680B9}" dt="2020-07-11T22:17:46.506" v="3863" actId="1076"/>
          <ac:picMkLst>
            <pc:docMk/>
            <pc:sldMk cId="2705355532" sldId="309"/>
            <ac:picMk id="8" creationId="{F4806AE1-94F6-403E-8765-111B4200DAAE}"/>
          </ac:picMkLst>
        </pc:picChg>
        <pc:picChg chg="add del mod">
          <ac:chgData name="Mark Hillenbrand" userId="5d1303ee-2c3e-4060-9970-d9de9d2e5e08" providerId="ADAL" clId="{9D74CE57-4126-4327-9A11-8E23115680B9}" dt="2020-07-11T22:15:26.047" v="3849"/>
          <ac:picMkLst>
            <pc:docMk/>
            <pc:sldMk cId="2705355532" sldId="309"/>
            <ac:picMk id="9" creationId="{2B842727-DA09-44FB-80C9-D0E45B450813}"/>
          </ac:picMkLst>
        </pc:picChg>
        <pc:picChg chg="add mod">
          <ac:chgData name="Mark Hillenbrand" userId="5d1303ee-2c3e-4060-9970-d9de9d2e5e08" providerId="ADAL" clId="{9D74CE57-4126-4327-9A11-8E23115680B9}" dt="2020-07-11T22:17:50.990" v="3864" actId="1076"/>
          <ac:picMkLst>
            <pc:docMk/>
            <pc:sldMk cId="2705355532" sldId="309"/>
            <ac:picMk id="11" creationId="{1999A4DE-23B8-4041-885E-3C2F8D63A435}"/>
          </ac:picMkLst>
        </pc:picChg>
      </pc:sldChg>
      <pc:sldChg chg="add del">
        <pc:chgData name="Mark Hillenbrand" userId="5d1303ee-2c3e-4060-9970-d9de9d2e5e08" providerId="ADAL" clId="{9D74CE57-4126-4327-9A11-8E23115680B9}" dt="2020-07-11T22:13:58.305" v="3837" actId="22"/>
        <pc:sldMkLst>
          <pc:docMk/>
          <pc:sldMk cId="2914539831" sldId="309"/>
        </pc:sldMkLst>
      </pc:sldChg>
      <pc:sldChg chg="add del">
        <pc:chgData name="Mark Hillenbrand" userId="5d1303ee-2c3e-4060-9970-d9de9d2e5e08" providerId="ADAL" clId="{9D74CE57-4126-4327-9A11-8E23115680B9}" dt="2020-07-11T22:42:16.874" v="4203" actId="47"/>
        <pc:sldMkLst>
          <pc:docMk/>
          <pc:sldMk cId="1974839968" sldId="310"/>
        </pc:sldMkLst>
      </pc:sldChg>
      <pc:sldChg chg="addSp delSp modSp add mod">
        <pc:chgData name="Mark Hillenbrand" userId="5d1303ee-2c3e-4060-9970-d9de9d2e5e08" providerId="ADAL" clId="{9D74CE57-4126-4327-9A11-8E23115680B9}" dt="2020-07-15T02:05:53.080" v="4492" actId="1076"/>
        <pc:sldMkLst>
          <pc:docMk/>
          <pc:sldMk cId="3606669425" sldId="311"/>
        </pc:sldMkLst>
        <pc:spChg chg="del mod">
          <ac:chgData name="Mark Hillenbrand" userId="5d1303ee-2c3e-4060-9970-d9de9d2e5e08" providerId="ADAL" clId="{9D74CE57-4126-4327-9A11-8E23115680B9}" dt="2020-07-11T22:37:21.504" v="4166" actId="478"/>
          <ac:spMkLst>
            <pc:docMk/>
            <pc:sldMk cId="3606669425" sldId="311"/>
            <ac:spMk id="2" creationId="{00000000-0000-0000-0000-000000000000}"/>
          </ac:spMkLst>
        </pc:spChg>
        <pc:spChg chg="add del mod">
          <ac:chgData name="Mark Hillenbrand" userId="5d1303ee-2c3e-4060-9970-d9de9d2e5e08" providerId="ADAL" clId="{9D74CE57-4126-4327-9A11-8E23115680B9}" dt="2020-07-11T22:37:25.081" v="4167" actId="478"/>
          <ac:spMkLst>
            <pc:docMk/>
            <pc:sldMk cId="3606669425" sldId="311"/>
            <ac:spMk id="5" creationId="{935CAF5B-C466-4875-B93E-715C3F166F3F}"/>
          </ac:spMkLst>
        </pc:spChg>
        <pc:spChg chg="add mod">
          <ac:chgData name="Mark Hillenbrand" userId="5d1303ee-2c3e-4060-9970-d9de9d2e5e08" providerId="ADAL" clId="{9D74CE57-4126-4327-9A11-8E23115680B9}" dt="2020-07-11T22:38:24.461" v="4177" actId="1076"/>
          <ac:spMkLst>
            <pc:docMk/>
            <pc:sldMk cId="3606669425" sldId="311"/>
            <ac:spMk id="9" creationId="{93D7471F-8BD3-4DE6-9069-AC927A13E08E}"/>
          </ac:spMkLst>
        </pc:spChg>
        <pc:spChg chg="add mod">
          <ac:chgData name="Mark Hillenbrand" userId="5d1303ee-2c3e-4060-9970-d9de9d2e5e08" providerId="ADAL" clId="{9D74CE57-4126-4327-9A11-8E23115680B9}" dt="2020-07-15T02:05:53.080" v="4492" actId="1076"/>
          <ac:spMkLst>
            <pc:docMk/>
            <pc:sldMk cId="3606669425" sldId="311"/>
            <ac:spMk id="10" creationId="{1653CF6F-159B-4859-BCFB-DA30BF382B3E}"/>
          </ac:spMkLst>
        </pc:spChg>
        <pc:picChg chg="add mod">
          <ac:chgData name="Mark Hillenbrand" userId="5d1303ee-2c3e-4060-9970-d9de9d2e5e08" providerId="ADAL" clId="{9D74CE57-4126-4327-9A11-8E23115680B9}" dt="2020-07-11T22:37:47.818" v="4172" actId="1076"/>
          <ac:picMkLst>
            <pc:docMk/>
            <pc:sldMk cId="3606669425" sldId="311"/>
            <ac:picMk id="6" creationId="{7AAE704D-15EC-4B59-9875-1696CEBD0167}"/>
          </ac:picMkLst>
        </pc:picChg>
        <pc:picChg chg="add mod">
          <ac:chgData name="Mark Hillenbrand" userId="5d1303ee-2c3e-4060-9970-d9de9d2e5e08" providerId="ADAL" clId="{9D74CE57-4126-4327-9A11-8E23115680B9}" dt="2020-07-11T22:37:42.635" v="4171" actId="1076"/>
          <ac:picMkLst>
            <pc:docMk/>
            <pc:sldMk cId="3606669425" sldId="311"/>
            <ac:picMk id="7" creationId="{EEACB307-94AA-411E-AF31-6AD88CC6AC85}"/>
          </ac:picMkLst>
        </pc:picChg>
        <pc:picChg chg="add del mod">
          <ac:chgData name="Mark Hillenbrand" userId="5d1303ee-2c3e-4060-9970-d9de9d2e5e08" providerId="ADAL" clId="{9D74CE57-4126-4327-9A11-8E23115680B9}" dt="2020-07-11T22:38:00.411" v="4174"/>
          <ac:picMkLst>
            <pc:docMk/>
            <pc:sldMk cId="3606669425" sldId="311"/>
            <ac:picMk id="8" creationId="{386F4FA2-47A9-423C-B2DC-B0E0900A1EA2}"/>
          </ac:picMkLst>
        </pc:picChg>
      </pc:sldChg>
      <pc:sldChg chg="addSp modSp add mod">
        <pc:chgData name="Mark Hillenbrand" userId="5d1303ee-2c3e-4060-9970-d9de9d2e5e08" providerId="ADAL" clId="{9D74CE57-4126-4327-9A11-8E23115680B9}" dt="2020-07-15T01:57:40.175" v="4453" actId="5793"/>
        <pc:sldMkLst>
          <pc:docMk/>
          <pc:sldMk cId="2371602830" sldId="312"/>
        </pc:sldMkLst>
        <pc:spChg chg="add mod">
          <ac:chgData name="Mark Hillenbrand" userId="5d1303ee-2c3e-4060-9970-d9de9d2e5e08" providerId="ADAL" clId="{9D74CE57-4126-4327-9A11-8E23115680B9}" dt="2020-07-15T01:57:40.175" v="4453" actId="5793"/>
          <ac:spMkLst>
            <pc:docMk/>
            <pc:sldMk cId="2371602830" sldId="312"/>
            <ac:spMk id="8" creationId="{DD95202A-ED39-4FA3-ABA0-04179CB99FDD}"/>
          </ac:spMkLst>
        </pc:spChg>
      </pc:sldChg>
      <pc:sldChg chg="addSp modSp add mod">
        <pc:chgData name="Mark Hillenbrand" userId="5d1303ee-2c3e-4060-9970-d9de9d2e5e08" providerId="ADAL" clId="{9D74CE57-4126-4327-9A11-8E23115680B9}" dt="2020-07-15T02:06:08.730" v="4494" actId="1076"/>
        <pc:sldMkLst>
          <pc:docMk/>
          <pc:sldMk cId="3870282589" sldId="313"/>
        </pc:sldMkLst>
        <pc:spChg chg="add mod">
          <ac:chgData name="Mark Hillenbrand" userId="5d1303ee-2c3e-4060-9970-d9de9d2e5e08" providerId="ADAL" clId="{9D74CE57-4126-4327-9A11-8E23115680B9}" dt="2020-07-15T02:06:08.730" v="4494" actId="1076"/>
          <ac:spMkLst>
            <pc:docMk/>
            <pc:sldMk cId="3870282589" sldId="313"/>
            <ac:spMk id="2" creationId="{5CC8973F-B39F-4EA1-B577-D85327DC75D6}"/>
          </ac:spMkLst>
        </pc:spChg>
      </pc:sldChg>
      <pc:sldChg chg="addSp modSp add mod">
        <pc:chgData name="Mark Hillenbrand" userId="5d1303ee-2c3e-4060-9970-d9de9d2e5e08" providerId="ADAL" clId="{9D74CE57-4126-4327-9A11-8E23115680B9}" dt="2020-07-15T02:01:21.437" v="4489" actId="1076"/>
        <pc:sldMkLst>
          <pc:docMk/>
          <pc:sldMk cId="2275740591" sldId="314"/>
        </pc:sldMkLst>
        <pc:spChg chg="add mod">
          <ac:chgData name="Mark Hillenbrand" userId="5d1303ee-2c3e-4060-9970-d9de9d2e5e08" providerId="ADAL" clId="{9D74CE57-4126-4327-9A11-8E23115680B9}" dt="2020-07-15T02:01:21.437" v="4489" actId="1076"/>
          <ac:spMkLst>
            <pc:docMk/>
            <pc:sldMk cId="2275740591" sldId="314"/>
            <ac:spMk id="2" creationId="{165136D5-8AB6-4954-BA59-3844568E7614}"/>
          </ac:spMkLst>
        </pc:spChg>
      </pc:sldChg>
      <pc:sldChg chg="add del">
        <pc:chgData name="Mark Hillenbrand" userId="5d1303ee-2c3e-4060-9970-d9de9d2e5e08" providerId="ADAL" clId="{9D74CE57-4126-4327-9A11-8E23115680B9}" dt="2020-07-15T02:01:38.169" v="4490" actId="47"/>
        <pc:sldMkLst>
          <pc:docMk/>
          <pc:sldMk cId="373556915" sldId="315"/>
        </pc:sldMkLst>
      </pc:sldChg>
      <pc:sldChg chg="add del">
        <pc:chgData name="Mark Hillenbrand" userId="5d1303ee-2c3e-4060-9970-d9de9d2e5e08" providerId="ADAL" clId="{9D74CE57-4126-4327-9A11-8E23115680B9}" dt="2020-07-11T22:42:20.065" v="4204" actId="47"/>
        <pc:sldMkLst>
          <pc:docMk/>
          <pc:sldMk cId="638007645" sldId="315"/>
        </pc:sldMkLst>
      </pc:sldChg>
      <pc:sldChg chg="delSp modSp add del mod">
        <pc:chgData name="Mark Hillenbrand" userId="5d1303ee-2c3e-4060-9970-d9de9d2e5e08" providerId="ADAL" clId="{9D74CE57-4126-4327-9A11-8E23115680B9}" dt="2020-07-17T00:23:40.216" v="4898" actId="47"/>
        <pc:sldMkLst>
          <pc:docMk/>
          <pc:sldMk cId="3618840320" sldId="315"/>
        </pc:sldMkLst>
        <pc:spChg chg="mod">
          <ac:chgData name="Mark Hillenbrand" userId="5d1303ee-2c3e-4060-9970-d9de9d2e5e08" providerId="ADAL" clId="{9D74CE57-4126-4327-9A11-8E23115680B9}" dt="2020-07-16T21:47:47.797" v="4598" actId="1076"/>
          <ac:spMkLst>
            <pc:docMk/>
            <pc:sldMk cId="3618840320" sldId="315"/>
            <ac:spMk id="9" creationId="{93D7471F-8BD3-4DE6-9069-AC927A13E08E}"/>
          </ac:spMkLst>
        </pc:spChg>
        <pc:spChg chg="mod">
          <ac:chgData name="Mark Hillenbrand" userId="5d1303ee-2c3e-4060-9970-d9de9d2e5e08" providerId="ADAL" clId="{9D74CE57-4126-4327-9A11-8E23115680B9}" dt="2020-07-16T21:49:51.306" v="4691" actId="20577"/>
          <ac:spMkLst>
            <pc:docMk/>
            <pc:sldMk cId="3618840320" sldId="315"/>
            <ac:spMk id="10" creationId="{1653CF6F-159B-4859-BCFB-DA30BF382B3E}"/>
          </ac:spMkLst>
        </pc:spChg>
        <pc:picChg chg="del mod">
          <ac:chgData name="Mark Hillenbrand" userId="5d1303ee-2c3e-4060-9970-d9de9d2e5e08" providerId="ADAL" clId="{9D74CE57-4126-4327-9A11-8E23115680B9}" dt="2020-07-16T21:45:36.378" v="4527" actId="478"/>
          <ac:picMkLst>
            <pc:docMk/>
            <pc:sldMk cId="3618840320" sldId="315"/>
            <ac:picMk id="6" creationId="{7AAE704D-15EC-4B59-9875-1696CEBD0167}"/>
          </ac:picMkLst>
        </pc:picChg>
        <pc:picChg chg="del mod">
          <ac:chgData name="Mark Hillenbrand" userId="5d1303ee-2c3e-4060-9970-d9de9d2e5e08" providerId="ADAL" clId="{9D74CE57-4126-4327-9A11-8E23115680B9}" dt="2020-07-16T21:45:38.849" v="4529" actId="478"/>
          <ac:picMkLst>
            <pc:docMk/>
            <pc:sldMk cId="3618840320" sldId="315"/>
            <ac:picMk id="7" creationId="{EEACB307-94AA-411E-AF31-6AD88CC6AC85}"/>
          </ac:picMkLst>
        </pc:picChg>
      </pc:sldChg>
      <pc:sldChg chg="modSp add del mod">
        <pc:chgData name="Mark Hillenbrand" userId="5d1303ee-2c3e-4060-9970-d9de9d2e5e08" providerId="ADAL" clId="{9D74CE57-4126-4327-9A11-8E23115680B9}" dt="2020-07-17T00:23:43.087" v="4899" actId="47"/>
        <pc:sldMkLst>
          <pc:docMk/>
          <pc:sldMk cId="2618722238" sldId="316"/>
        </pc:sldMkLst>
        <pc:spChg chg="mod">
          <ac:chgData name="Mark Hillenbrand" userId="5d1303ee-2c3e-4060-9970-d9de9d2e5e08" providerId="ADAL" clId="{9D74CE57-4126-4327-9A11-8E23115680B9}" dt="2020-07-16T21:50:45.750" v="4734" actId="1076"/>
          <ac:spMkLst>
            <pc:docMk/>
            <pc:sldMk cId="2618722238" sldId="316"/>
            <ac:spMk id="9" creationId="{93D7471F-8BD3-4DE6-9069-AC927A13E08E}"/>
          </ac:spMkLst>
        </pc:spChg>
        <pc:spChg chg="mod">
          <ac:chgData name="Mark Hillenbrand" userId="5d1303ee-2c3e-4060-9970-d9de9d2e5e08" providerId="ADAL" clId="{9D74CE57-4126-4327-9A11-8E23115680B9}" dt="2020-07-16T21:51:18.941" v="4743" actId="1076"/>
          <ac:spMkLst>
            <pc:docMk/>
            <pc:sldMk cId="2618722238" sldId="316"/>
            <ac:spMk id="10" creationId="{1653CF6F-159B-4859-BCFB-DA30BF382B3E}"/>
          </ac:spMkLst>
        </pc:spChg>
      </pc:sldChg>
      <pc:sldChg chg="modSp add del mod">
        <pc:chgData name="Mark Hillenbrand" userId="5d1303ee-2c3e-4060-9970-d9de9d2e5e08" providerId="ADAL" clId="{9D74CE57-4126-4327-9A11-8E23115680B9}" dt="2020-07-17T00:23:45.532" v="4900" actId="47"/>
        <pc:sldMkLst>
          <pc:docMk/>
          <pc:sldMk cId="1612455039" sldId="317"/>
        </pc:sldMkLst>
        <pc:spChg chg="mod">
          <ac:chgData name="Mark Hillenbrand" userId="5d1303ee-2c3e-4060-9970-d9de9d2e5e08" providerId="ADAL" clId="{9D74CE57-4126-4327-9A11-8E23115680B9}" dt="2020-07-16T21:52:32.418" v="4828" actId="20577"/>
          <ac:spMkLst>
            <pc:docMk/>
            <pc:sldMk cId="1612455039" sldId="317"/>
            <ac:spMk id="10" creationId="{1653CF6F-159B-4859-BCFB-DA30BF382B3E}"/>
          </ac:spMkLst>
        </pc:spChg>
      </pc:sldChg>
      <pc:sldChg chg="modSp add del mod ord">
        <pc:chgData name="Mark Hillenbrand" userId="5d1303ee-2c3e-4060-9970-d9de9d2e5e08" providerId="ADAL" clId="{9D74CE57-4126-4327-9A11-8E23115680B9}" dt="2020-07-17T00:23:57.799" v="4901" actId="47"/>
        <pc:sldMkLst>
          <pc:docMk/>
          <pc:sldMk cId="1726486024" sldId="318"/>
        </pc:sldMkLst>
        <pc:spChg chg="mod">
          <ac:chgData name="Mark Hillenbrand" userId="5d1303ee-2c3e-4060-9970-d9de9d2e5e08" providerId="ADAL" clId="{9D74CE57-4126-4327-9A11-8E23115680B9}" dt="2020-07-16T21:54:11.998" v="4879" actId="1076"/>
          <ac:spMkLst>
            <pc:docMk/>
            <pc:sldMk cId="1726486024" sldId="318"/>
            <ac:spMk id="9" creationId="{93D7471F-8BD3-4DE6-9069-AC927A13E08E}"/>
          </ac:spMkLst>
        </pc:spChg>
        <pc:spChg chg="mod">
          <ac:chgData name="Mark Hillenbrand" userId="5d1303ee-2c3e-4060-9970-d9de9d2e5e08" providerId="ADAL" clId="{9D74CE57-4126-4327-9A11-8E23115680B9}" dt="2020-07-16T21:55:56.280" v="4897" actId="14100"/>
          <ac:spMkLst>
            <pc:docMk/>
            <pc:sldMk cId="1726486024" sldId="318"/>
            <ac:spMk id="10" creationId="{1653CF6F-159B-4859-BCFB-DA30BF382B3E}"/>
          </ac:spMkLst>
        </pc:spChg>
      </pc:sldChg>
      <pc:sldMasterChg chg="modSldLayout">
        <pc:chgData name="Mark Hillenbrand" userId="5d1303ee-2c3e-4060-9970-d9de9d2e5e08" providerId="ADAL" clId="{9D74CE57-4126-4327-9A11-8E23115680B9}" dt="2020-07-11T22:36:13.819" v="4153"/>
        <pc:sldMasterMkLst>
          <pc:docMk/>
          <pc:sldMasterMk cId="478546549" sldId="2147483660"/>
        </pc:sldMasterMkLst>
        <pc:sldLayoutChg chg="addSp delSp">
          <pc:chgData name="Mark Hillenbrand" userId="5d1303ee-2c3e-4060-9970-d9de9d2e5e08" providerId="ADAL" clId="{9D74CE57-4126-4327-9A11-8E23115680B9}" dt="2020-07-11T22:36:13.819" v="4153"/>
          <pc:sldLayoutMkLst>
            <pc:docMk/>
            <pc:sldMasterMk cId="478546549" sldId="2147483660"/>
            <pc:sldLayoutMk cId="1490776935" sldId="2147483672"/>
          </pc:sldLayoutMkLst>
          <pc:spChg chg="add del">
            <ac:chgData name="Mark Hillenbrand" userId="5d1303ee-2c3e-4060-9970-d9de9d2e5e08" providerId="ADAL" clId="{9D74CE57-4126-4327-9A11-8E23115680B9}" dt="2020-07-11T22:36:13.819" v="4153"/>
            <ac:spMkLst>
              <pc:docMk/>
              <pc:sldMasterMk cId="478546549" sldId="2147483660"/>
              <pc:sldLayoutMk cId="1490776935" sldId="2147483672"/>
              <ac:spMk id="26" creationId="{00000000-0000-0000-0000-000000000000}"/>
            </ac:spMkLst>
          </pc:spChg>
        </pc:sldLayoutChg>
        <pc:sldLayoutChg chg="addSp delSp">
          <pc:chgData name="Mark Hillenbrand" userId="5d1303ee-2c3e-4060-9970-d9de9d2e5e08" providerId="ADAL" clId="{9D74CE57-4126-4327-9A11-8E23115680B9}" dt="2020-07-11T22:36:13.819" v="4153"/>
          <pc:sldLayoutMkLst>
            <pc:docMk/>
            <pc:sldMasterMk cId="478546549" sldId="2147483660"/>
            <pc:sldLayoutMk cId="446884655" sldId="2147483673"/>
          </pc:sldLayoutMkLst>
          <pc:spChg chg="add del">
            <ac:chgData name="Mark Hillenbrand" userId="5d1303ee-2c3e-4060-9970-d9de9d2e5e08" providerId="ADAL" clId="{9D74CE57-4126-4327-9A11-8E23115680B9}" dt="2020-07-11T22:36:13.819" v="4153"/>
            <ac:spMkLst>
              <pc:docMk/>
              <pc:sldMasterMk cId="478546549" sldId="2147483660"/>
              <pc:sldLayoutMk cId="446884655" sldId="2147483673"/>
              <ac:spMk id="22" creationId="{00000000-0000-0000-0000-000000000000}"/>
            </ac:spMkLst>
          </pc:spChg>
        </pc:sldLayoutChg>
        <pc:sldLayoutChg chg="addSp delSp">
          <pc:chgData name="Mark Hillenbrand" userId="5d1303ee-2c3e-4060-9970-d9de9d2e5e08" providerId="ADAL" clId="{9D74CE57-4126-4327-9A11-8E23115680B9}" dt="2020-07-11T22:36:13.819" v="4153"/>
          <pc:sldLayoutMkLst>
            <pc:docMk/>
            <pc:sldMasterMk cId="478546549" sldId="2147483660"/>
            <pc:sldLayoutMk cId="2133381082" sldId="2147483674"/>
          </pc:sldLayoutMkLst>
          <pc:spChg chg="add del">
            <ac:chgData name="Mark Hillenbrand" userId="5d1303ee-2c3e-4060-9970-d9de9d2e5e08" providerId="ADAL" clId="{9D74CE57-4126-4327-9A11-8E23115680B9}" dt="2020-07-11T22:36:13.819" v="4153"/>
            <ac:spMkLst>
              <pc:docMk/>
              <pc:sldMasterMk cId="478546549" sldId="2147483660"/>
              <pc:sldLayoutMk cId="2133381082" sldId="2147483674"/>
              <ac:spMk id="46" creationId="{00000000-0000-0000-0000-000000000000}"/>
            </ac:spMkLst>
          </pc:spChg>
          <pc:cxnChg chg="add del">
            <ac:chgData name="Mark Hillenbrand" userId="5d1303ee-2c3e-4060-9970-d9de9d2e5e08" providerId="ADAL" clId="{9D74CE57-4126-4327-9A11-8E23115680B9}" dt="2020-07-11T22:36:13.819" v="4153"/>
            <ac:cxnSpMkLst>
              <pc:docMk/>
              <pc:sldMasterMk cId="478546549" sldId="2147483660"/>
              <pc:sldLayoutMk cId="2133381082" sldId="2147483674"/>
              <ac:cxnSpMk id="47" creationId="{00000000-0000-0000-0000-000000000000}"/>
            </ac:cxnSpMkLst>
          </pc:cxnChg>
        </pc:sldLayoutChg>
      </pc:sldMasterChg>
      <pc:sldMasterChg chg="modSldLayout">
        <pc:chgData name="Mark Hillenbrand" userId="5d1303ee-2c3e-4060-9970-d9de9d2e5e08" providerId="ADAL" clId="{9D74CE57-4126-4327-9A11-8E23115680B9}" dt="2020-07-11T22:36:41.444" v="4163"/>
        <pc:sldMasterMkLst>
          <pc:docMk/>
          <pc:sldMasterMk cId="731266548" sldId="2147483660"/>
        </pc:sldMasterMkLst>
        <pc:sldLayoutChg chg="addSp delSp">
          <pc:chgData name="Mark Hillenbrand" userId="5d1303ee-2c3e-4060-9970-d9de9d2e5e08" providerId="ADAL" clId="{9D74CE57-4126-4327-9A11-8E23115680B9}" dt="2020-07-11T22:36:41.444" v="4163"/>
          <pc:sldLayoutMkLst>
            <pc:docMk/>
            <pc:sldMasterMk cId="731266548" sldId="2147483660"/>
            <pc:sldLayoutMk cId="3970505791" sldId="2147483672"/>
          </pc:sldLayoutMkLst>
          <pc:spChg chg="add del">
            <ac:chgData name="Mark Hillenbrand" userId="5d1303ee-2c3e-4060-9970-d9de9d2e5e08" providerId="ADAL" clId="{9D74CE57-4126-4327-9A11-8E23115680B9}" dt="2020-07-11T22:36:41.444" v="4163"/>
            <ac:spMkLst>
              <pc:docMk/>
              <pc:sldMasterMk cId="731266548" sldId="2147483660"/>
              <pc:sldLayoutMk cId="3970505791" sldId="2147483672"/>
              <ac:spMk id="26" creationId="{00000000-0000-0000-0000-000000000000}"/>
            </ac:spMkLst>
          </pc:spChg>
        </pc:sldLayoutChg>
        <pc:sldLayoutChg chg="addSp delSp">
          <pc:chgData name="Mark Hillenbrand" userId="5d1303ee-2c3e-4060-9970-d9de9d2e5e08" providerId="ADAL" clId="{9D74CE57-4126-4327-9A11-8E23115680B9}" dt="2020-07-11T22:36:41.444" v="4163"/>
          <pc:sldLayoutMkLst>
            <pc:docMk/>
            <pc:sldMasterMk cId="731266548" sldId="2147483660"/>
            <pc:sldLayoutMk cId="2883587738" sldId="2147483673"/>
          </pc:sldLayoutMkLst>
          <pc:spChg chg="add del">
            <ac:chgData name="Mark Hillenbrand" userId="5d1303ee-2c3e-4060-9970-d9de9d2e5e08" providerId="ADAL" clId="{9D74CE57-4126-4327-9A11-8E23115680B9}" dt="2020-07-11T22:36:41.444" v="4163"/>
            <ac:spMkLst>
              <pc:docMk/>
              <pc:sldMasterMk cId="731266548" sldId="2147483660"/>
              <pc:sldLayoutMk cId="2883587738" sldId="2147483673"/>
              <ac:spMk id="22" creationId="{00000000-0000-0000-0000-000000000000}"/>
            </ac:spMkLst>
          </pc:spChg>
        </pc:sldLayoutChg>
        <pc:sldLayoutChg chg="addSp delSp">
          <pc:chgData name="Mark Hillenbrand" userId="5d1303ee-2c3e-4060-9970-d9de9d2e5e08" providerId="ADAL" clId="{9D74CE57-4126-4327-9A11-8E23115680B9}" dt="2020-07-11T22:36:41.444" v="4163"/>
          <pc:sldLayoutMkLst>
            <pc:docMk/>
            <pc:sldMasterMk cId="731266548" sldId="2147483660"/>
            <pc:sldLayoutMk cId="706093845" sldId="2147483674"/>
          </pc:sldLayoutMkLst>
          <pc:spChg chg="add del">
            <ac:chgData name="Mark Hillenbrand" userId="5d1303ee-2c3e-4060-9970-d9de9d2e5e08" providerId="ADAL" clId="{9D74CE57-4126-4327-9A11-8E23115680B9}" dt="2020-07-11T22:36:41.444" v="4163"/>
            <ac:spMkLst>
              <pc:docMk/>
              <pc:sldMasterMk cId="731266548" sldId="2147483660"/>
              <pc:sldLayoutMk cId="706093845" sldId="2147483674"/>
              <ac:spMk id="46" creationId="{00000000-0000-0000-0000-000000000000}"/>
            </ac:spMkLst>
          </pc:spChg>
          <pc:cxnChg chg="add del">
            <ac:chgData name="Mark Hillenbrand" userId="5d1303ee-2c3e-4060-9970-d9de9d2e5e08" providerId="ADAL" clId="{9D74CE57-4126-4327-9A11-8E23115680B9}" dt="2020-07-11T22:36:41.444" v="4163"/>
            <ac:cxnSpMkLst>
              <pc:docMk/>
              <pc:sldMasterMk cId="731266548" sldId="2147483660"/>
              <pc:sldLayoutMk cId="706093845" sldId="2147483674"/>
              <ac:cxnSpMk id="47" creationId="{00000000-0000-0000-0000-000000000000}"/>
            </ac:cxnSpMkLst>
          </pc:cxnChg>
        </pc:sldLayoutChg>
      </pc:sldMasterChg>
    </pc:docChg>
  </pc:docChgLst>
  <pc:docChgLst>
    <pc:chgData name="Mark Hillenbrand" userId="S::mark.hillenbrand@bccsw.ca::5d1303ee-2c3e-4060-9970-d9de9d2e5e08" providerId="AD" clId="Web-{0AE13E0E-9BC3-4094-AD2F-CD440BD674DD}"/>
    <pc:docChg chg="modSld">
      <pc:chgData name="Mark Hillenbrand" userId="S::mark.hillenbrand@bccsw.ca::5d1303ee-2c3e-4060-9970-d9de9d2e5e08" providerId="AD" clId="Web-{0AE13E0E-9BC3-4094-AD2F-CD440BD674DD}" dt="2020-06-27T00:36:58.617" v="17" actId="1076"/>
      <pc:docMkLst>
        <pc:docMk/>
      </pc:docMkLst>
      <pc:sldChg chg="modSp">
        <pc:chgData name="Mark Hillenbrand" userId="S::mark.hillenbrand@bccsw.ca::5d1303ee-2c3e-4060-9970-d9de9d2e5e08" providerId="AD" clId="Web-{0AE13E0E-9BC3-4094-AD2F-CD440BD674DD}" dt="2020-06-27T00:36:58.617" v="17" actId="1076"/>
        <pc:sldMkLst>
          <pc:docMk/>
          <pc:sldMk cId="547270756" sldId="288"/>
        </pc:sldMkLst>
        <pc:spChg chg="mod">
          <ac:chgData name="Mark Hillenbrand" userId="S::mark.hillenbrand@bccsw.ca::5d1303ee-2c3e-4060-9970-d9de9d2e5e08" providerId="AD" clId="Web-{0AE13E0E-9BC3-4094-AD2F-CD440BD674DD}" dt="2020-06-27T00:36:58.617" v="17" actId="1076"/>
          <ac:spMkLst>
            <pc:docMk/>
            <pc:sldMk cId="547270756" sldId="288"/>
            <ac:spMk id="3" creationId="{F85E374E-C548-4071-9C1C-E497E9DEFA53}"/>
          </ac:spMkLst>
        </pc:spChg>
      </pc:sldChg>
      <pc:sldChg chg="modSp">
        <pc:chgData name="Mark Hillenbrand" userId="S::mark.hillenbrand@bccsw.ca::5d1303ee-2c3e-4060-9970-d9de9d2e5e08" providerId="AD" clId="Web-{0AE13E0E-9BC3-4094-AD2F-CD440BD674DD}" dt="2020-06-27T00:36:47.523" v="8" actId="1076"/>
        <pc:sldMkLst>
          <pc:docMk/>
          <pc:sldMk cId="504974337" sldId="289"/>
        </pc:sldMkLst>
        <pc:spChg chg="mod">
          <ac:chgData name="Mark Hillenbrand" userId="S::mark.hillenbrand@bccsw.ca::5d1303ee-2c3e-4060-9970-d9de9d2e5e08" providerId="AD" clId="Web-{0AE13E0E-9BC3-4094-AD2F-CD440BD674DD}" dt="2020-06-27T00:36:47.523" v="8" actId="1076"/>
          <ac:spMkLst>
            <pc:docMk/>
            <pc:sldMk cId="504974337" sldId="289"/>
            <ac:spMk id="3" creationId="{F85E374E-C548-4071-9C1C-E497E9DEFA53}"/>
          </ac:spMkLst>
        </pc:spChg>
      </pc:sldChg>
    </pc:docChg>
  </pc:docChgLst>
  <pc:docChgLst>
    <pc:chgData name="Tracy Singh" userId="a6b7b63b-5b71-428e-b3c8-0c4b1fccf02e" providerId="ADAL" clId="{B94A431E-39EF-4E24-B0FD-059713B60830}"/>
    <pc:docChg chg="undo redo custSel addSld delSld modSld">
      <pc:chgData name="Tracy Singh" userId="a6b7b63b-5b71-428e-b3c8-0c4b1fccf02e" providerId="ADAL" clId="{B94A431E-39EF-4E24-B0FD-059713B60830}" dt="2020-06-26T15:36:13.814" v="1134" actId="14100"/>
      <pc:docMkLst>
        <pc:docMk/>
      </pc:docMkLst>
      <pc:sldChg chg="modSp mod">
        <pc:chgData name="Tracy Singh" userId="a6b7b63b-5b71-428e-b3c8-0c4b1fccf02e" providerId="ADAL" clId="{B94A431E-39EF-4E24-B0FD-059713B60830}" dt="2020-06-18T20:41:56.917" v="1054" actId="20577"/>
        <pc:sldMkLst>
          <pc:docMk/>
          <pc:sldMk cId="0" sldId="257"/>
        </pc:sldMkLst>
        <pc:spChg chg="mod">
          <ac:chgData name="Tracy Singh" userId="a6b7b63b-5b71-428e-b3c8-0c4b1fccf02e" providerId="ADAL" clId="{B94A431E-39EF-4E24-B0FD-059713B60830}" dt="2020-06-18T18:39:16.503" v="161" actId="20577"/>
          <ac:spMkLst>
            <pc:docMk/>
            <pc:sldMk cId="0" sldId="257"/>
            <ac:spMk id="3" creationId="{00000000-0000-0000-0000-000000000000}"/>
          </ac:spMkLst>
        </pc:spChg>
        <pc:spChg chg="mod">
          <ac:chgData name="Tracy Singh" userId="a6b7b63b-5b71-428e-b3c8-0c4b1fccf02e" providerId="ADAL" clId="{B94A431E-39EF-4E24-B0FD-059713B60830}" dt="2020-06-18T18:39:55.113" v="188" actId="6549"/>
          <ac:spMkLst>
            <pc:docMk/>
            <pc:sldMk cId="0" sldId="257"/>
            <ac:spMk id="4" creationId="{00000000-0000-0000-0000-000000000000}"/>
          </ac:spMkLst>
        </pc:spChg>
        <pc:spChg chg="mod">
          <ac:chgData name="Tracy Singh" userId="a6b7b63b-5b71-428e-b3c8-0c4b1fccf02e" providerId="ADAL" clId="{B94A431E-39EF-4E24-B0FD-059713B60830}" dt="2020-06-18T20:41:56.917" v="1054" actId="20577"/>
          <ac:spMkLst>
            <pc:docMk/>
            <pc:sldMk cId="0" sldId="257"/>
            <ac:spMk id="72" creationId="{00000000-0000-0000-0000-000000000000}"/>
          </ac:spMkLst>
        </pc:spChg>
        <pc:spChg chg="mod">
          <ac:chgData name="Tracy Singh" userId="a6b7b63b-5b71-428e-b3c8-0c4b1fccf02e" providerId="ADAL" clId="{B94A431E-39EF-4E24-B0FD-059713B60830}" dt="2020-06-18T18:37:33.603" v="55" actId="20577"/>
          <ac:spMkLst>
            <pc:docMk/>
            <pc:sldMk cId="0" sldId="257"/>
            <ac:spMk id="73" creationId="{00000000-0000-0000-0000-000000000000}"/>
          </ac:spMkLst>
        </pc:spChg>
      </pc:sldChg>
      <pc:sldChg chg="modSp mod">
        <pc:chgData name="Tracy Singh" userId="a6b7b63b-5b71-428e-b3c8-0c4b1fccf02e" providerId="ADAL" clId="{B94A431E-39EF-4E24-B0FD-059713B60830}" dt="2020-06-18T18:45:49.410" v="274" actId="20577"/>
        <pc:sldMkLst>
          <pc:docMk/>
          <pc:sldMk cId="0" sldId="258"/>
        </pc:sldMkLst>
        <pc:spChg chg="mod">
          <ac:chgData name="Tracy Singh" userId="a6b7b63b-5b71-428e-b3c8-0c4b1fccf02e" providerId="ADAL" clId="{B94A431E-39EF-4E24-B0FD-059713B60830}" dt="2020-06-18T18:45:49.410" v="274" actId="20577"/>
          <ac:spMkLst>
            <pc:docMk/>
            <pc:sldMk cId="0" sldId="258"/>
            <ac:spMk id="2" creationId="{00000000-0000-0000-0000-000000000000}"/>
          </ac:spMkLst>
        </pc:spChg>
        <pc:spChg chg="mod">
          <ac:chgData name="Tracy Singh" userId="a6b7b63b-5b71-428e-b3c8-0c4b1fccf02e" providerId="ADAL" clId="{B94A431E-39EF-4E24-B0FD-059713B60830}" dt="2020-06-18T18:44:22.577" v="269" actId="20577"/>
          <ac:spMkLst>
            <pc:docMk/>
            <pc:sldMk cId="0" sldId="258"/>
            <ac:spMk id="3" creationId="{00000000-0000-0000-0000-000000000000}"/>
          </ac:spMkLst>
        </pc:spChg>
        <pc:spChg chg="mod">
          <ac:chgData name="Tracy Singh" userId="a6b7b63b-5b71-428e-b3c8-0c4b1fccf02e" providerId="ADAL" clId="{B94A431E-39EF-4E24-B0FD-059713B60830}" dt="2020-06-18T18:45:17.692" v="272" actId="13926"/>
          <ac:spMkLst>
            <pc:docMk/>
            <pc:sldMk cId="0" sldId="258"/>
            <ac:spMk id="4" creationId="{00000000-0000-0000-0000-000000000000}"/>
          </ac:spMkLst>
        </pc:spChg>
      </pc:sldChg>
      <pc:sldChg chg="modSp mod">
        <pc:chgData name="Tracy Singh" userId="a6b7b63b-5b71-428e-b3c8-0c4b1fccf02e" providerId="ADAL" clId="{B94A431E-39EF-4E24-B0FD-059713B60830}" dt="2020-06-18T21:03:31.922" v="1098" actId="113"/>
        <pc:sldMkLst>
          <pc:docMk/>
          <pc:sldMk cId="0" sldId="259"/>
        </pc:sldMkLst>
        <pc:spChg chg="mod">
          <ac:chgData name="Tracy Singh" userId="a6b7b63b-5b71-428e-b3c8-0c4b1fccf02e" providerId="ADAL" clId="{B94A431E-39EF-4E24-B0FD-059713B60830}" dt="2020-06-18T21:03:31.922" v="1098" actId="113"/>
          <ac:spMkLst>
            <pc:docMk/>
            <pc:sldMk cId="0" sldId="259"/>
            <ac:spMk id="9" creationId="{00000000-0000-0000-0000-000000000000}"/>
          </ac:spMkLst>
        </pc:spChg>
      </pc:sldChg>
      <pc:sldChg chg="modSp mod">
        <pc:chgData name="Tracy Singh" userId="a6b7b63b-5b71-428e-b3c8-0c4b1fccf02e" providerId="ADAL" clId="{B94A431E-39EF-4E24-B0FD-059713B60830}" dt="2020-06-26T15:36:13.814" v="1134" actId="14100"/>
        <pc:sldMkLst>
          <pc:docMk/>
          <pc:sldMk cId="3741726496" sldId="264"/>
        </pc:sldMkLst>
        <pc:spChg chg="mod">
          <ac:chgData name="Tracy Singh" userId="a6b7b63b-5b71-428e-b3c8-0c4b1fccf02e" providerId="ADAL" clId="{B94A431E-39EF-4E24-B0FD-059713B60830}" dt="2020-06-18T19:05:55.098" v="755" actId="20577"/>
          <ac:spMkLst>
            <pc:docMk/>
            <pc:sldMk cId="3741726496" sldId="264"/>
            <ac:spMk id="2" creationId="{00000000-0000-0000-0000-000000000000}"/>
          </ac:spMkLst>
        </pc:spChg>
        <pc:spChg chg="mod">
          <ac:chgData name="Tracy Singh" userId="a6b7b63b-5b71-428e-b3c8-0c4b1fccf02e" providerId="ADAL" clId="{B94A431E-39EF-4E24-B0FD-059713B60830}" dt="2020-06-18T20:43:44.944" v="1063" actId="20577"/>
          <ac:spMkLst>
            <pc:docMk/>
            <pc:sldMk cId="3741726496" sldId="264"/>
            <ac:spMk id="5" creationId="{00000000-0000-0000-0000-000000000000}"/>
          </ac:spMkLst>
        </pc:spChg>
        <pc:spChg chg="mod">
          <ac:chgData name="Tracy Singh" userId="a6b7b63b-5b71-428e-b3c8-0c4b1fccf02e" providerId="ADAL" clId="{B94A431E-39EF-4E24-B0FD-059713B60830}" dt="2020-06-18T20:20:56.252" v="760" actId="20577"/>
          <ac:spMkLst>
            <pc:docMk/>
            <pc:sldMk cId="3741726496" sldId="264"/>
            <ac:spMk id="6" creationId="{00000000-0000-0000-0000-000000000000}"/>
          </ac:spMkLst>
        </pc:spChg>
        <pc:spChg chg="mod">
          <ac:chgData name="Tracy Singh" userId="a6b7b63b-5b71-428e-b3c8-0c4b1fccf02e" providerId="ADAL" clId="{B94A431E-39EF-4E24-B0FD-059713B60830}" dt="2020-06-18T20:21:41.334" v="768" actId="20577"/>
          <ac:spMkLst>
            <pc:docMk/>
            <pc:sldMk cId="3741726496" sldId="264"/>
            <ac:spMk id="7" creationId="{00000000-0000-0000-0000-000000000000}"/>
          </ac:spMkLst>
        </pc:spChg>
        <pc:spChg chg="mod">
          <ac:chgData name="Tracy Singh" userId="a6b7b63b-5b71-428e-b3c8-0c4b1fccf02e" providerId="ADAL" clId="{B94A431E-39EF-4E24-B0FD-059713B60830}" dt="2020-06-18T20:22:11.389" v="798" actId="20577"/>
          <ac:spMkLst>
            <pc:docMk/>
            <pc:sldMk cId="3741726496" sldId="264"/>
            <ac:spMk id="8" creationId="{00000000-0000-0000-0000-000000000000}"/>
          </ac:spMkLst>
        </pc:spChg>
        <pc:spChg chg="mod">
          <ac:chgData name="Tracy Singh" userId="a6b7b63b-5b71-428e-b3c8-0c4b1fccf02e" providerId="ADAL" clId="{B94A431E-39EF-4E24-B0FD-059713B60830}" dt="2020-06-26T15:36:13.814" v="1134" actId="14100"/>
          <ac:spMkLst>
            <pc:docMk/>
            <pc:sldMk cId="3741726496" sldId="264"/>
            <ac:spMk id="83" creationId="{00000000-0000-0000-0000-000000000000}"/>
          </ac:spMkLst>
        </pc:spChg>
        <pc:spChg chg="mod">
          <ac:chgData name="Tracy Singh" userId="a6b7b63b-5b71-428e-b3c8-0c4b1fccf02e" providerId="ADAL" clId="{B94A431E-39EF-4E24-B0FD-059713B60830}" dt="2020-06-26T15:36:01.347" v="1132" actId="1076"/>
          <ac:spMkLst>
            <pc:docMk/>
            <pc:sldMk cId="3741726496" sldId="264"/>
            <ac:spMk id="84" creationId="{00000000-0000-0000-0000-000000000000}"/>
          </ac:spMkLst>
        </pc:spChg>
      </pc:sldChg>
      <pc:sldChg chg="modSp mod">
        <pc:chgData name="Tracy Singh" userId="a6b7b63b-5b71-428e-b3c8-0c4b1fccf02e" providerId="ADAL" clId="{B94A431E-39EF-4E24-B0FD-059713B60830}" dt="2020-06-18T21:06:04.052" v="1100" actId="13926"/>
        <pc:sldMkLst>
          <pc:docMk/>
          <pc:sldMk cId="1653339799" sldId="265"/>
        </pc:sldMkLst>
        <pc:spChg chg="mod">
          <ac:chgData name="Tracy Singh" userId="a6b7b63b-5b71-428e-b3c8-0c4b1fccf02e" providerId="ADAL" clId="{B94A431E-39EF-4E24-B0FD-059713B60830}" dt="2020-06-18T18:51:22.037" v="385" actId="13926"/>
          <ac:spMkLst>
            <pc:docMk/>
            <pc:sldMk cId="1653339799" sldId="265"/>
            <ac:spMk id="9" creationId="{00000000-0000-0000-0000-000000000000}"/>
          </ac:spMkLst>
        </pc:spChg>
        <pc:spChg chg="mod">
          <ac:chgData name="Tracy Singh" userId="a6b7b63b-5b71-428e-b3c8-0c4b1fccf02e" providerId="ADAL" clId="{B94A431E-39EF-4E24-B0FD-059713B60830}" dt="2020-06-18T21:02:08.796" v="1095" actId="20577"/>
          <ac:spMkLst>
            <pc:docMk/>
            <pc:sldMk cId="1653339799" sldId="265"/>
            <ac:spMk id="84" creationId="{00000000-0000-0000-0000-000000000000}"/>
          </ac:spMkLst>
        </pc:spChg>
        <pc:graphicFrameChg chg="modGraphic">
          <ac:chgData name="Tracy Singh" userId="a6b7b63b-5b71-428e-b3c8-0c4b1fccf02e" providerId="ADAL" clId="{B94A431E-39EF-4E24-B0FD-059713B60830}" dt="2020-06-18T18:52:43.765" v="402" actId="20577"/>
          <ac:graphicFrameMkLst>
            <pc:docMk/>
            <pc:sldMk cId="1653339799" sldId="265"/>
            <ac:graphicFrameMk id="5" creationId="{00000000-0000-0000-0000-000000000000}"/>
          </ac:graphicFrameMkLst>
        </pc:graphicFrameChg>
        <pc:graphicFrameChg chg="modGraphic">
          <ac:chgData name="Tracy Singh" userId="a6b7b63b-5b71-428e-b3c8-0c4b1fccf02e" providerId="ADAL" clId="{B94A431E-39EF-4E24-B0FD-059713B60830}" dt="2020-06-18T21:06:04.052" v="1100" actId="13926"/>
          <ac:graphicFrameMkLst>
            <pc:docMk/>
            <pc:sldMk cId="1653339799" sldId="265"/>
            <ac:graphicFrameMk id="8" creationId="{00000000-0000-0000-0000-000000000000}"/>
          </ac:graphicFrameMkLst>
        </pc:graphicFrameChg>
      </pc:sldChg>
      <pc:sldChg chg="addSp delSp modSp mod">
        <pc:chgData name="Tracy Singh" userId="a6b7b63b-5b71-428e-b3c8-0c4b1fccf02e" providerId="ADAL" clId="{B94A431E-39EF-4E24-B0FD-059713B60830}" dt="2020-06-26T15:34:24.115" v="1105" actId="13926"/>
        <pc:sldMkLst>
          <pc:docMk/>
          <pc:sldMk cId="4007235991" sldId="266"/>
        </pc:sldMkLst>
        <pc:spChg chg="mod">
          <ac:chgData name="Tracy Singh" userId="a6b7b63b-5b71-428e-b3c8-0c4b1fccf02e" providerId="ADAL" clId="{B94A431E-39EF-4E24-B0FD-059713B60830}" dt="2020-06-26T15:34:24.115" v="1105" actId="13926"/>
          <ac:spMkLst>
            <pc:docMk/>
            <pc:sldMk cId="4007235991" sldId="266"/>
            <ac:spMk id="84" creationId="{00000000-0000-0000-0000-000000000000}"/>
          </ac:spMkLst>
        </pc:spChg>
        <pc:graphicFrameChg chg="add del mod">
          <ac:chgData name="Tracy Singh" userId="a6b7b63b-5b71-428e-b3c8-0c4b1fccf02e" providerId="ADAL" clId="{B94A431E-39EF-4E24-B0FD-059713B60830}" dt="2020-06-18T20:42:01.679" v="1057" actId="1957"/>
          <ac:graphicFrameMkLst>
            <pc:docMk/>
            <pc:sldMk cId="4007235991" sldId="266"/>
            <ac:graphicFrameMk id="4" creationId="{2E2D9046-20EE-4779-82EC-C7C3B2096493}"/>
          </ac:graphicFrameMkLst>
        </pc:graphicFrameChg>
        <pc:picChg chg="add del mod">
          <ac:chgData name="Tracy Singh" userId="a6b7b63b-5b71-428e-b3c8-0c4b1fccf02e" providerId="ADAL" clId="{B94A431E-39EF-4E24-B0FD-059713B60830}" dt="2020-06-18T20:42:02.271" v="1058" actId="21"/>
          <ac:picMkLst>
            <pc:docMk/>
            <pc:sldMk cId="4007235991" sldId="266"/>
            <ac:picMk id="6" creationId="{00000000-0000-0000-0000-000000000000}"/>
          </ac:picMkLst>
        </pc:picChg>
      </pc:sldChg>
      <pc:sldChg chg="modSp mod">
        <pc:chgData name="Tracy Singh" userId="a6b7b63b-5b71-428e-b3c8-0c4b1fccf02e" providerId="ADAL" clId="{B94A431E-39EF-4E24-B0FD-059713B60830}" dt="2020-06-18T20:44:50.357" v="1066" actId="20577"/>
        <pc:sldMkLst>
          <pc:docMk/>
          <pc:sldMk cId="4207352971" sldId="267"/>
        </pc:sldMkLst>
        <pc:spChg chg="mod">
          <ac:chgData name="Tracy Singh" userId="a6b7b63b-5b71-428e-b3c8-0c4b1fccf02e" providerId="ADAL" clId="{B94A431E-39EF-4E24-B0FD-059713B60830}" dt="2020-06-18T20:44:50.357" v="1066" actId="20577"/>
          <ac:spMkLst>
            <pc:docMk/>
            <pc:sldMk cId="4207352971" sldId="267"/>
            <ac:spMk id="5" creationId="{00000000-0000-0000-0000-000000000000}"/>
          </ac:spMkLst>
        </pc:spChg>
      </pc:sldChg>
      <pc:sldChg chg="modSp mod">
        <pc:chgData name="Tracy Singh" userId="a6b7b63b-5b71-428e-b3c8-0c4b1fccf02e" providerId="ADAL" clId="{B94A431E-39EF-4E24-B0FD-059713B60830}" dt="2020-06-18T19:02:56.203" v="670" actId="20577"/>
        <pc:sldMkLst>
          <pc:docMk/>
          <pc:sldMk cId="1079818837" sldId="268"/>
        </pc:sldMkLst>
        <pc:spChg chg="mod">
          <ac:chgData name="Tracy Singh" userId="a6b7b63b-5b71-428e-b3c8-0c4b1fccf02e" providerId="ADAL" clId="{B94A431E-39EF-4E24-B0FD-059713B60830}" dt="2020-06-18T19:02:56.203" v="670" actId="20577"/>
          <ac:spMkLst>
            <pc:docMk/>
            <pc:sldMk cId="1079818837" sldId="268"/>
            <ac:spMk id="5" creationId="{00000000-0000-0000-0000-000000000000}"/>
          </ac:spMkLst>
        </pc:spChg>
      </pc:sldChg>
      <pc:sldChg chg="addSp delSp modSp mod">
        <pc:chgData name="Tracy Singh" userId="a6b7b63b-5b71-428e-b3c8-0c4b1fccf02e" providerId="ADAL" clId="{B94A431E-39EF-4E24-B0FD-059713B60830}" dt="2020-06-18T21:03:11.118" v="1097" actId="113"/>
        <pc:sldMkLst>
          <pc:docMk/>
          <pc:sldMk cId="3708955152" sldId="269"/>
        </pc:sldMkLst>
        <pc:spChg chg="mod">
          <ac:chgData name="Tracy Singh" userId="a6b7b63b-5b71-428e-b3c8-0c4b1fccf02e" providerId="ADAL" clId="{B94A431E-39EF-4E24-B0FD-059713B60830}" dt="2020-06-18T21:03:11.118" v="1097" actId="113"/>
          <ac:spMkLst>
            <pc:docMk/>
            <pc:sldMk cId="3708955152" sldId="269"/>
            <ac:spMk id="7" creationId="{00000000-0000-0000-0000-000000000000}"/>
          </ac:spMkLst>
        </pc:spChg>
        <pc:picChg chg="add del mod">
          <ac:chgData name="Tracy Singh" userId="a6b7b63b-5b71-428e-b3c8-0c4b1fccf02e" providerId="ADAL" clId="{B94A431E-39EF-4E24-B0FD-059713B60830}" dt="2020-06-18T20:29:17.789" v="986" actId="22"/>
          <ac:picMkLst>
            <pc:docMk/>
            <pc:sldMk cId="3708955152" sldId="269"/>
            <ac:picMk id="3" creationId="{0E34CD22-639C-426F-8D26-3D20D0D36178}"/>
          </ac:picMkLst>
        </pc:picChg>
        <pc:picChg chg="add del">
          <ac:chgData name="Tracy Singh" userId="a6b7b63b-5b71-428e-b3c8-0c4b1fccf02e" providerId="ADAL" clId="{B94A431E-39EF-4E24-B0FD-059713B60830}" dt="2020-06-18T20:52:05.734" v="1086" actId="21"/>
          <ac:picMkLst>
            <pc:docMk/>
            <pc:sldMk cId="3708955152" sldId="269"/>
            <ac:picMk id="5" creationId="{00000000-0000-0000-0000-000000000000}"/>
          </ac:picMkLst>
        </pc:picChg>
        <pc:picChg chg="add del mod">
          <ac:chgData name="Tracy Singh" userId="a6b7b63b-5b71-428e-b3c8-0c4b1fccf02e" providerId="ADAL" clId="{B94A431E-39EF-4E24-B0FD-059713B60830}" dt="2020-06-18T20:50:14.836" v="1083" actId="478"/>
          <ac:picMkLst>
            <pc:docMk/>
            <pc:sldMk cId="3708955152" sldId="269"/>
            <ac:picMk id="8" creationId="{AD029374-C151-4D9C-B70D-F13C48F70558}"/>
          </ac:picMkLst>
        </pc:picChg>
        <pc:picChg chg="add mod">
          <ac:chgData name="Tracy Singh" userId="a6b7b63b-5b71-428e-b3c8-0c4b1fccf02e" providerId="ADAL" clId="{B94A431E-39EF-4E24-B0FD-059713B60830}" dt="2020-06-18T20:52:11.836" v="1087" actId="1076"/>
          <ac:picMkLst>
            <pc:docMk/>
            <pc:sldMk cId="3708955152" sldId="269"/>
            <ac:picMk id="9" creationId="{FB0534C7-334C-4869-891C-0F914DDD9397}"/>
          </ac:picMkLst>
        </pc:picChg>
      </pc:sldChg>
      <pc:sldChg chg="modSp mod">
        <pc:chgData name="Tracy Singh" userId="a6b7b63b-5b71-428e-b3c8-0c4b1fccf02e" providerId="ADAL" clId="{B94A431E-39EF-4E24-B0FD-059713B60830}" dt="2020-06-18T20:31:47.070" v="1029" actId="14100"/>
        <pc:sldMkLst>
          <pc:docMk/>
          <pc:sldMk cId="2362333455" sldId="278"/>
        </pc:sldMkLst>
        <pc:spChg chg="mod">
          <ac:chgData name="Tracy Singh" userId="a6b7b63b-5b71-428e-b3c8-0c4b1fccf02e" providerId="ADAL" clId="{B94A431E-39EF-4E24-B0FD-059713B60830}" dt="2020-06-18T20:31:47.070" v="1029" actId="14100"/>
          <ac:spMkLst>
            <pc:docMk/>
            <pc:sldMk cId="2362333455" sldId="278"/>
            <ac:spMk id="2" creationId="{00000000-0000-0000-0000-000000000000}"/>
          </ac:spMkLst>
        </pc:spChg>
      </pc:sldChg>
      <pc:sldChg chg="modSp mod">
        <pc:chgData name="Tracy Singh" userId="a6b7b63b-5b71-428e-b3c8-0c4b1fccf02e" providerId="ADAL" clId="{B94A431E-39EF-4E24-B0FD-059713B60830}" dt="2020-06-18T18:42:06.079" v="233" actId="20577"/>
        <pc:sldMkLst>
          <pc:docMk/>
          <pc:sldMk cId="3549797951" sldId="280"/>
        </pc:sldMkLst>
        <pc:spChg chg="mod">
          <ac:chgData name="Tracy Singh" userId="a6b7b63b-5b71-428e-b3c8-0c4b1fccf02e" providerId="ADAL" clId="{B94A431E-39EF-4E24-B0FD-059713B60830}" dt="2020-06-18T18:42:06.079" v="233" actId="20577"/>
          <ac:spMkLst>
            <pc:docMk/>
            <pc:sldMk cId="3549797951" sldId="280"/>
            <ac:spMk id="3" creationId="{00000000-0000-0000-0000-000000000000}"/>
          </ac:spMkLst>
        </pc:spChg>
      </pc:sldChg>
      <pc:sldChg chg="modSp mod">
        <pc:chgData name="Tracy Singh" userId="a6b7b63b-5b71-428e-b3c8-0c4b1fccf02e" providerId="ADAL" clId="{B94A431E-39EF-4E24-B0FD-059713B60830}" dt="2020-06-18T18:43:00.212" v="244" actId="20577"/>
        <pc:sldMkLst>
          <pc:docMk/>
          <pc:sldMk cId="1966426735" sldId="281"/>
        </pc:sldMkLst>
        <pc:spChg chg="mod">
          <ac:chgData name="Tracy Singh" userId="a6b7b63b-5b71-428e-b3c8-0c4b1fccf02e" providerId="ADAL" clId="{B94A431E-39EF-4E24-B0FD-059713B60830}" dt="2020-06-18T18:40:39.876" v="208" actId="20577"/>
          <ac:spMkLst>
            <pc:docMk/>
            <pc:sldMk cId="1966426735" sldId="281"/>
            <ac:spMk id="2" creationId="{00000000-0000-0000-0000-000000000000}"/>
          </ac:spMkLst>
        </pc:spChg>
        <pc:spChg chg="mod">
          <ac:chgData name="Tracy Singh" userId="a6b7b63b-5b71-428e-b3c8-0c4b1fccf02e" providerId="ADAL" clId="{B94A431E-39EF-4E24-B0FD-059713B60830}" dt="2020-06-18T18:40:50.818" v="210" actId="20577"/>
          <ac:spMkLst>
            <pc:docMk/>
            <pc:sldMk cId="1966426735" sldId="281"/>
            <ac:spMk id="3" creationId="{00000000-0000-0000-0000-000000000000}"/>
          </ac:spMkLst>
        </pc:spChg>
        <pc:spChg chg="mod">
          <ac:chgData name="Tracy Singh" userId="a6b7b63b-5b71-428e-b3c8-0c4b1fccf02e" providerId="ADAL" clId="{B94A431E-39EF-4E24-B0FD-059713B60830}" dt="2020-06-18T18:43:00.212" v="244" actId="20577"/>
          <ac:spMkLst>
            <pc:docMk/>
            <pc:sldMk cId="1966426735" sldId="281"/>
            <ac:spMk id="4" creationId="{00000000-0000-0000-0000-000000000000}"/>
          </ac:spMkLst>
        </pc:spChg>
      </pc:sldChg>
      <pc:sldChg chg="modSp mod">
        <pc:chgData name="Tracy Singh" userId="a6b7b63b-5b71-428e-b3c8-0c4b1fccf02e" providerId="ADAL" clId="{B94A431E-39EF-4E24-B0FD-059713B60830}" dt="2020-06-18T20:59:52.381" v="1093"/>
        <pc:sldMkLst>
          <pc:docMk/>
          <pc:sldMk cId="1855968327" sldId="282"/>
        </pc:sldMkLst>
        <pc:spChg chg="mod">
          <ac:chgData name="Tracy Singh" userId="a6b7b63b-5b71-428e-b3c8-0c4b1fccf02e" providerId="ADAL" clId="{B94A431E-39EF-4E24-B0FD-059713B60830}" dt="2020-06-18T20:59:52.381" v="1093"/>
          <ac:spMkLst>
            <pc:docMk/>
            <pc:sldMk cId="1855968327" sldId="282"/>
            <ac:spMk id="3" creationId="{00000000-0000-0000-0000-000000000000}"/>
          </ac:spMkLst>
        </pc:spChg>
      </pc:sldChg>
      <pc:sldChg chg="new del">
        <pc:chgData name="Tracy Singh" userId="a6b7b63b-5b71-428e-b3c8-0c4b1fccf02e" providerId="ADAL" clId="{B94A431E-39EF-4E24-B0FD-059713B60830}" dt="2020-06-18T20:43:57.273" v="1064" actId="2696"/>
        <pc:sldMkLst>
          <pc:docMk/>
          <pc:sldMk cId="2177615173" sldId="284"/>
        </pc:sldMkLst>
      </pc:sldChg>
      <pc:sldChg chg="modSp add mod">
        <pc:chgData name="Tracy Singh" userId="a6b7b63b-5b71-428e-b3c8-0c4b1fccf02e" providerId="ADAL" clId="{B94A431E-39EF-4E24-B0FD-059713B60830}" dt="2020-06-18T20:44:06.579" v="1065" actId="1076"/>
        <pc:sldMkLst>
          <pc:docMk/>
          <pc:sldMk cId="1463449062" sldId="285"/>
        </pc:sldMkLst>
        <pc:spChg chg="mod">
          <ac:chgData name="Tracy Singh" userId="a6b7b63b-5b71-428e-b3c8-0c4b1fccf02e" providerId="ADAL" clId="{B94A431E-39EF-4E24-B0FD-059713B60830}" dt="2020-06-18T20:44:06.579" v="1065" actId="1076"/>
          <ac:spMkLst>
            <pc:docMk/>
            <pc:sldMk cId="1463449062" sldId="285"/>
            <ac:spMk id="5" creationId="{00000000-0000-0000-0000-000000000000}"/>
          </ac:spMkLst>
        </pc:spChg>
        <pc:spChg chg="mod">
          <ac:chgData name="Tracy Singh" userId="a6b7b63b-5b71-428e-b3c8-0c4b1fccf02e" providerId="ADAL" clId="{B94A431E-39EF-4E24-B0FD-059713B60830}" dt="2020-06-18T20:26:07.093" v="834" actId="20577"/>
          <ac:spMkLst>
            <pc:docMk/>
            <pc:sldMk cId="1463449062" sldId="285"/>
            <ac:spMk id="83" creationId="{00000000-0000-0000-0000-000000000000}"/>
          </ac:spMkLst>
        </pc:spChg>
      </pc:sldChg>
    </pc:docChg>
  </pc:docChgLst>
  <pc:docChgLst>
    <pc:chgData name="Mark Hillenbrand" userId="S::mark.hillenbrand@bccsw.ca::5d1303ee-2c3e-4060-9970-d9de9d2e5e08" providerId="AD" clId="Web-{167A8C02-681F-4B56-850A-66880D2212F0}"/>
    <pc:docChg chg="modSld">
      <pc:chgData name="Mark Hillenbrand" userId="S::mark.hillenbrand@bccsw.ca::5d1303ee-2c3e-4060-9970-d9de9d2e5e08" providerId="AD" clId="Web-{167A8C02-681F-4B56-850A-66880D2212F0}" dt="2020-06-26T23:19:58.472" v="1" actId="20577"/>
      <pc:docMkLst>
        <pc:docMk/>
      </pc:docMkLst>
      <pc:sldChg chg="modSp">
        <pc:chgData name="Mark Hillenbrand" userId="S::mark.hillenbrand@bccsw.ca::5d1303ee-2c3e-4060-9970-d9de9d2e5e08" providerId="AD" clId="Web-{167A8C02-681F-4B56-850A-66880D2212F0}" dt="2020-06-26T23:19:58.472" v="1" actId="20577"/>
        <pc:sldMkLst>
          <pc:docMk/>
          <pc:sldMk cId="0" sldId="257"/>
        </pc:sldMkLst>
        <pc:spChg chg="mod">
          <ac:chgData name="Mark Hillenbrand" userId="S::mark.hillenbrand@bccsw.ca::5d1303ee-2c3e-4060-9970-d9de9d2e5e08" providerId="AD" clId="Web-{167A8C02-681F-4B56-850A-66880D2212F0}" dt="2020-06-26T23:19:58.472" v="1" actId="20577"/>
          <ac:spMkLst>
            <pc:docMk/>
            <pc:sldMk cId="0" sldId="257"/>
            <ac:spMk id="7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241420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236393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76664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348969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80897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348969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274166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215142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463794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66194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114741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07176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62293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60593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49619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081768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77918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554309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3312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848804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250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rgbClr val="F1C23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rgbClr val="F1C23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rgbClr val="9FC5E8"/>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rgbClr val="9FC5E8"/>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rgbClr val="9FC5E8"/>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rgbClr val="9FC5E8"/>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Clr>
                <a:srgbClr val="3C78D8"/>
              </a:buClr>
              <a:buSzPct val="100000"/>
              <a:defRPr sz="5400">
                <a:solidFill>
                  <a:srgbClr val="3C78D8"/>
                </a:solidFill>
              </a:defRPr>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rgbClr val="6FA8DC"/>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buClr>
                <a:srgbClr val="3C78D8"/>
              </a:buClr>
              <a:defRPr>
                <a:solidFill>
                  <a:srgbClr val="3C78D8"/>
                </a:solidFill>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buClr>
                <a:srgbClr val="3C78D8"/>
              </a:buClr>
              <a:defRPr>
                <a:solidFill>
                  <a:srgbClr val="3C78D8"/>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buClr>
                <a:srgbClr val="3C78D8"/>
              </a:buClr>
              <a:defRPr>
                <a:solidFill>
                  <a:srgbClr val="3C78D8"/>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in point">
    <p:bg>
      <p:bgPr>
        <a:solidFill>
          <a:srgbClr val="FFE599"/>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rgbClr val="6FA8DC"/>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Clr>
                <a:srgbClr val="3C78D8"/>
              </a:buClr>
              <a:buSzPct val="100000"/>
              <a:defRPr sz="4200">
                <a:solidFill>
                  <a:srgbClr val="3C78D8"/>
                </a:solidFill>
              </a:defRPr>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rgbClr val="3C78D8"/>
              </a:buClr>
              <a:buSzPct val="100000"/>
              <a:defRPr sz="13000">
                <a:solidFill>
                  <a:srgbClr val="3C78D8"/>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4" r:id="rId5"/>
    <p:sldLayoutId id="2147483655" r:id="rId6"/>
    <p:sldLayoutId id="2147483656"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ccollegeofsocialworkers.ca/about-us/board/board-minute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dirty="0">
                <a:solidFill>
                  <a:srgbClr val="6FA8DC"/>
                </a:solidFill>
              </a:rPr>
              <a:t>Annual General Meeting </a:t>
            </a:r>
          </a:p>
        </p:txBody>
      </p:sp>
      <p:sp>
        <p:nvSpPr>
          <p:cNvPr id="2" name="Subtitle 1"/>
          <p:cNvSpPr>
            <a:spLocks noGrp="1"/>
          </p:cNvSpPr>
          <p:nvPr>
            <p:ph type="subTitle" idx="1"/>
          </p:nvPr>
        </p:nvSpPr>
        <p:spPr/>
        <p:txBody>
          <a:bodyPr/>
          <a:lstStyle/>
          <a:p>
            <a:r>
              <a:rPr lang="en-CA"/>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616" y="2440182"/>
            <a:ext cx="3499718" cy="1749860"/>
          </a:xfrm>
          <a:prstGeom prst="rect">
            <a:avLst/>
          </a:prstGeom>
        </p:spPr>
      </p:pic>
      <p:sp>
        <p:nvSpPr>
          <p:cNvPr id="5" name="Shape 66">
            <a:extLst>
              <a:ext uri="{FF2B5EF4-FFF2-40B4-BE49-F238E27FC236}">
                <a16:creationId xmlns:a16="http://schemas.microsoft.com/office/drawing/2014/main" id="{40E12844-D458-4467-89BB-5B58A050EC6E}"/>
              </a:ext>
            </a:extLst>
          </p:cNvPr>
          <p:cNvSpPr txBox="1">
            <a:spLocks/>
          </p:cNvSpPr>
          <p:nvPr/>
        </p:nvSpPr>
        <p:spPr>
          <a:xfrm>
            <a:off x="1004150" y="4047041"/>
            <a:ext cx="7136700" cy="1022400"/>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3C78D8"/>
              </a:buClr>
              <a:buSzPct val="100000"/>
              <a:buFont typeface="PT Sans Narrow"/>
              <a:buNone/>
              <a:defRPr sz="5400" b="1" i="0" u="none" strike="noStrike" cap="none">
                <a:solidFill>
                  <a:srgbClr val="3C78D8"/>
                </a:solidFill>
                <a:latin typeface="PT Sans Narrow"/>
                <a:ea typeface="PT Sans Narrow"/>
                <a:cs typeface="PT Sans Narrow"/>
                <a:sym typeface="PT Sans Narrow"/>
              </a:defRPr>
            </a:lvl1pPr>
            <a:lvl2pPr lvl="1"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2pPr>
            <a:lvl3pPr lvl="2"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3pPr>
            <a:lvl4pPr lvl="3"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4pPr>
            <a:lvl5pPr lvl="4"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5pPr>
            <a:lvl6pPr lvl="5"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6pPr>
            <a:lvl7pPr lvl="6"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7pPr>
            <a:lvl8pPr lvl="7"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8pPr>
            <a:lvl9pPr lvl="8" algn="ctr">
              <a:spcBef>
                <a:spcPts val="0"/>
              </a:spcBef>
              <a:buClr>
                <a:schemeClr val="accent1"/>
              </a:buClr>
              <a:buSzPct val="100000"/>
              <a:buFont typeface="PT Sans Narrow"/>
              <a:buNone/>
              <a:defRPr sz="5400" b="1">
                <a:solidFill>
                  <a:schemeClr val="accent1"/>
                </a:solidFill>
                <a:latin typeface="PT Sans Narrow"/>
                <a:ea typeface="PT Sans Narrow"/>
                <a:cs typeface="PT Sans Narrow"/>
                <a:sym typeface="PT Sans Narrow"/>
              </a:defRPr>
            </a:lvl9pPr>
          </a:lstStyle>
          <a:p>
            <a:r>
              <a:rPr lang="en" dirty="0">
                <a:solidFill>
                  <a:srgbClr val="6FA8DC"/>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80565"/>
            <a:ext cx="8520600" cy="707400"/>
          </a:xfrm>
        </p:spPr>
        <p:txBody>
          <a:bodyPr/>
          <a:lstStyle/>
          <a:p>
            <a:r>
              <a:rPr lang="en-CA" dirty="0">
                <a:solidFill>
                  <a:srgbClr val="6FA8DC"/>
                </a:solidFill>
              </a:rPr>
              <a:t>Last Year’s 2019 Annual General Meeting Record of Proceedings </a:t>
            </a:r>
          </a:p>
        </p:txBody>
      </p:sp>
      <p:sp>
        <p:nvSpPr>
          <p:cNvPr id="3" name="Text Placeholder 2"/>
          <p:cNvSpPr>
            <a:spLocks noGrp="1"/>
          </p:cNvSpPr>
          <p:nvPr>
            <p:ph type="body" idx="1"/>
          </p:nvPr>
        </p:nvSpPr>
        <p:spPr>
          <a:xfrm>
            <a:off x="339530" y="1451112"/>
            <a:ext cx="8520600" cy="3591943"/>
          </a:xfrm>
        </p:spPr>
        <p:txBody>
          <a:bodyPr/>
          <a:lstStyle/>
          <a:p>
            <a:pPr marL="628650" lvl="2">
              <a:lnSpc>
                <a:spcPct val="100000"/>
              </a:lnSpc>
              <a:spcAft>
                <a:spcPts val="0"/>
              </a:spcAft>
            </a:pPr>
            <a:endParaRPr lang="en-CA" sz="2000" dirty="0">
              <a:solidFill>
                <a:schemeClr val="bg2">
                  <a:lumMod val="50000"/>
                </a:schemeClr>
              </a:solidFill>
            </a:endParaRPr>
          </a:p>
          <a:p>
            <a:pPr marL="628650" lvl="2">
              <a:lnSpc>
                <a:spcPct val="100000"/>
              </a:lnSpc>
              <a:spcAft>
                <a:spcPts val="0"/>
              </a:spcAft>
            </a:pPr>
            <a:r>
              <a:rPr lang="en-CA" sz="2000" dirty="0">
                <a:solidFill>
                  <a:schemeClr val="bg2">
                    <a:lumMod val="50000"/>
                  </a:schemeClr>
                </a:solidFill>
              </a:rPr>
              <a:t>The video and documents associated with the 2019 </a:t>
            </a:r>
          </a:p>
          <a:p>
            <a:pPr marL="628650" lvl="2">
              <a:lnSpc>
                <a:spcPct val="100000"/>
              </a:lnSpc>
              <a:spcAft>
                <a:spcPts val="0"/>
              </a:spcAft>
            </a:pPr>
            <a:r>
              <a:rPr lang="en-CA" sz="2000" dirty="0">
                <a:solidFill>
                  <a:schemeClr val="bg2">
                    <a:lumMod val="50000"/>
                  </a:schemeClr>
                </a:solidFill>
              </a:rPr>
              <a:t>Annual General Meeting can be found the following location: </a:t>
            </a:r>
          </a:p>
          <a:p>
            <a:pPr marL="628650" lvl="2">
              <a:lnSpc>
                <a:spcPct val="100000"/>
              </a:lnSpc>
              <a:spcAft>
                <a:spcPts val="0"/>
              </a:spcAft>
            </a:pPr>
            <a:endParaRPr lang="en-CA" sz="2000" dirty="0">
              <a:solidFill>
                <a:schemeClr val="bg2">
                  <a:lumMod val="50000"/>
                </a:schemeClr>
              </a:solidFill>
            </a:endParaRPr>
          </a:p>
          <a:p>
            <a:pPr marL="628650" lvl="2">
              <a:lnSpc>
                <a:spcPct val="100000"/>
              </a:lnSpc>
              <a:spcAft>
                <a:spcPts val="0"/>
              </a:spcAft>
            </a:pPr>
            <a:r>
              <a:rPr lang="en-US" sz="2000" dirty="0">
                <a:solidFill>
                  <a:srgbClr val="080808"/>
                </a:solidFill>
              </a:rPr>
              <a:t>https://www.bccsw.ca/about-us/annual-reports/</a:t>
            </a:r>
            <a:endParaRPr lang="en-CA" sz="2000" dirty="0">
              <a:solidFill>
                <a:schemeClr val="bg2">
                  <a:lumMod val="50000"/>
                </a:schemeClr>
              </a:solidFill>
            </a:endParaRPr>
          </a:p>
          <a:p>
            <a:pPr marL="628650" lvl="2">
              <a:lnSpc>
                <a:spcPct val="100000"/>
              </a:lnSpc>
              <a:spcAft>
                <a:spcPts val="0"/>
              </a:spcAft>
            </a:pPr>
            <a:endParaRPr lang="en-CA" sz="2000" dirty="0">
              <a:solidFill>
                <a:schemeClr val="bg2">
                  <a:lumMod val="50000"/>
                </a:schemeClr>
              </a:solidFill>
            </a:endParaRPr>
          </a:p>
          <a:p>
            <a:pPr marL="628650" lvl="2">
              <a:lnSpc>
                <a:spcPct val="100000"/>
              </a:lnSpc>
              <a:spcAft>
                <a:spcPts val="0"/>
              </a:spcAft>
            </a:pPr>
            <a:r>
              <a:rPr lang="en-CA" sz="2000" dirty="0">
                <a:solidFill>
                  <a:schemeClr val="bg2">
                    <a:lumMod val="50000"/>
                  </a:schemeClr>
                </a:solidFill>
              </a:rPr>
              <a:t>2018 Annual Report</a:t>
            </a:r>
            <a:endParaRPr lang="en-CA" sz="2000" dirty="0">
              <a:hlinkClick r:id="rId2"/>
            </a:endParaRPr>
          </a:p>
          <a:p>
            <a:pPr marL="628650" lvl="2">
              <a:lnSpc>
                <a:spcPct val="100000"/>
              </a:lnSpc>
              <a:spcAft>
                <a:spcPts val="0"/>
              </a:spcAft>
            </a:pPr>
            <a:r>
              <a:rPr lang="en-CA" sz="2000" dirty="0">
                <a:solidFill>
                  <a:schemeClr val="bg2">
                    <a:lumMod val="50000"/>
                  </a:schemeClr>
                </a:solidFill>
              </a:rPr>
              <a:t>2018 Annual General Meeting Slide Presentation</a:t>
            </a:r>
          </a:p>
          <a:p>
            <a:pPr marL="628650" lvl="2">
              <a:lnSpc>
                <a:spcPct val="100000"/>
              </a:lnSpc>
              <a:spcAft>
                <a:spcPts val="0"/>
              </a:spcAft>
            </a:pPr>
            <a:r>
              <a:rPr lang="en-CA" sz="2000" dirty="0">
                <a:solidFill>
                  <a:schemeClr val="bg2">
                    <a:lumMod val="50000"/>
                  </a:schemeClr>
                </a:solidFill>
              </a:rPr>
              <a:t>2019 Annual General Meeting Video </a:t>
            </a:r>
            <a:endParaRPr lang="en-US" sz="2000" dirty="0">
              <a:solidFill>
                <a:srgbClr val="080808"/>
              </a:solidFill>
            </a:endParaRPr>
          </a:p>
          <a:p>
            <a:pPr marL="628650" lvl="2">
              <a:lnSpc>
                <a:spcPct val="100000"/>
              </a:lnSpc>
              <a:spcAft>
                <a:spcPts val="0"/>
              </a:spcAft>
            </a:pPr>
            <a:endParaRPr lang="en-CA" sz="2000" dirty="0">
              <a:solidFill>
                <a:srgbClr val="080808"/>
              </a:solidFill>
            </a:endParaRPr>
          </a:p>
          <a:p>
            <a:pPr marL="628650" lvl="2">
              <a:lnSpc>
                <a:spcPct val="100000"/>
              </a:lnSpc>
              <a:spcAft>
                <a:spcPts val="0"/>
              </a:spcAft>
            </a:pPr>
            <a:endParaRPr lang="en-CA" sz="1600" dirty="0">
              <a:hlinkClick r:id="rId2"/>
            </a:endParaRPr>
          </a:p>
        </p:txBody>
      </p:sp>
      <p:sp>
        <p:nvSpPr>
          <p:cNvPr id="4" name="Rectangle 3"/>
          <p:cNvSpPr/>
          <p:nvPr/>
        </p:nvSpPr>
        <p:spPr>
          <a:xfrm>
            <a:off x="0" y="5043055"/>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5596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84" y="290444"/>
            <a:ext cx="8520600" cy="4772489"/>
          </a:xfrm>
        </p:spPr>
        <p:txBody>
          <a:bodyPr/>
          <a:lstStyle/>
          <a:p>
            <a:r>
              <a:rPr lang="en-CA" dirty="0">
                <a:solidFill>
                  <a:srgbClr val="6FA8DC"/>
                </a:solidFill>
              </a:rPr>
              <a:t>BC College of Social Workers </a:t>
            </a:r>
            <a:br>
              <a:rPr lang="en-CA" dirty="0">
                <a:solidFill>
                  <a:srgbClr val="6FA8DC"/>
                </a:solidFill>
              </a:rPr>
            </a:br>
            <a:r>
              <a:rPr lang="en-CA" dirty="0">
                <a:solidFill>
                  <a:srgbClr val="6FA8DC"/>
                </a:solidFill>
              </a:rPr>
              <a:t>2019 Annual Report</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A copy of the BC College of Social Workers 2019 </a:t>
            </a:r>
            <a:br>
              <a:rPr lang="en-CA" sz="2400" b="0" dirty="0">
                <a:solidFill>
                  <a:srgbClr val="080808"/>
                </a:solidFill>
                <a:latin typeface="Open Sans"/>
              </a:rPr>
            </a:br>
            <a:r>
              <a:rPr lang="en-CA" sz="2400" b="0" dirty="0">
                <a:solidFill>
                  <a:srgbClr val="080808"/>
                </a:solidFill>
                <a:latin typeface="Open Sans"/>
              </a:rPr>
              <a:t>Annual Report can be found on the College’s website </a:t>
            </a:r>
            <a:br>
              <a:rPr lang="en-CA" sz="2400" b="0" dirty="0">
                <a:solidFill>
                  <a:srgbClr val="080808"/>
                </a:solidFill>
                <a:latin typeface="Open Sans"/>
              </a:rPr>
            </a:br>
            <a:r>
              <a:rPr lang="en-CA" sz="2400" b="0" dirty="0">
                <a:solidFill>
                  <a:srgbClr val="080808"/>
                </a:solidFill>
                <a:latin typeface="Open Sans"/>
              </a:rPr>
              <a:t>at the following location: </a:t>
            </a:r>
            <a:br>
              <a:rPr lang="en-CA" sz="2400" b="0" dirty="0">
                <a:solidFill>
                  <a:srgbClr val="080808"/>
                </a:solidFill>
                <a:latin typeface="Open Sans"/>
              </a:rPr>
            </a:br>
            <a:br>
              <a:rPr lang="en-CA" sz="2400" b="0" dirty="0">
                <a:solidFill>
                  <a:srgbClr val="080808"/>
                </a:solidFill>
                <a:latin typeface="Open Sans"/>
              </a:rPr>
            </a:br>
            <a:r>
              <a:rPr lang="en-US" sz="2400" b="0" dirty="0">
                <a:solidFill>
                  <a:srgbClr val="080808"/>
                </a:solidFill>
                <a:latin typeface="Open Sans" panose="020B0604020202020204"/>
              </a:rPr>
              <a:t>https://www.bccsw.ca/about-us/annual-reports/</a:t>
            </a:r>
            <a:endParaRPr lang="en-CA" sz="2400" b="0" dirty="0">
              <a:solidFill>
                <a:srgbClr val="080808"/>
              </a:solidFill>
              <a:latin typeface="Open Sans" panose="020B0604020202020204"/>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8784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869319"/>
            <a:ext cx="8520600" cy="2633232"/>
          </a:xfrm>
        </p:spPr>
        <p:txBody>
          <a:bodyPr/>
          <a:lstStyle/>
          <a:p>
            <a:r>
              <a:rPr lang="en-CA" dirty="0">
                <a:solidFill>
                  <a:srgbClr val="6FA8DC"/>
                </a:solidFill>
              </a:rPr>
              <a:t>Chat Engagement </a:t>
            </a:r>
            <a:br>
              <a:rPr lang="en-CA" sz="2400" b="0" dirty="0">
                <a:solidFill>
                  <a:srgbClr val="6FA8DC"/>
                </a:solidFill>
                <a:latin typeface="Open Sans"/>
              </a:rPr>
            </a:br>
            <a:br>
              <a:rPr lang="en-CA" sz="2400" b="0" dirty="0">
                <a:solidFill>
                  <a:srgbClr val="6FA8DC"/>
                </a:solidFill>
                <a:latin typeface="Open Sans"/>
              </a:rPr>
            </a:br>
            <a:r>
              <a:rPr lang="en-CA" sz="2400" b="0" dirty="0">
                <a:solidFill>
                  <a:srgbClr val="080808"/>
                </a:solidFill>
                <a:latin typeface="Open Sans"/>
              </a:rPr>
              <a:t>Using the Chat function, type and send,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What is the Social Work Practice Speciality that best </a:t>
            </a:r>
            <a:r>
              <a:rPr lang="en-CA" sz="2400" b="0">
                <a:solidFill>
                  <a:srgbClr val="080808"/>
                </a:solidFill>
                <a:latin typeface="Open Sans"/>
              </a:rPr>
              <a:t>describes</a:t>
            </a:r>
            <a:r>
              <a:rPr lang="en-CA" sz="2400" b="0" dirty="0">
                <a:solidFill>
                  <a:srgbClr val="080808"/>
                </a:solidFill>
                <a:latin typeface="Open Sans"/>
              </a:rPr>
              <a:t> the majority of your work?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00455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solidFill>
                  <a:srgbClr val="6FA8DC"/>
                </a:solidFill>
              </a:rPr>
              <a:t>2019 BCCSW Board of Directors</a:t>
            </a:r>
          </a:p>
        </p:txBody>
      </p:sp>
      <p:sp>
        <p:nvSpPr>
          <p:cNvPr id="73" name="Shape 73"/>
          <p:cNvSpPr txBox="1">
            <a:spLocks noGrp="1"/>
          </p:cNvSpPr>
          <p:nvPr>
            <p:ph type="body" idx="1"/>
          </p:nvPr>
        </p:nvSpPr>
        <p:spPr>
          <a:xfrm>
            <a:off x="491809" y="1149154"/>
            <a:ext cx="8520600" cy="1580392"/>
          </a:xfrm>
          <a:prstGeom prst="rect">
            <a:avLst/>
          </a:prstGeom>
        </p:spPr>
        <p:txBody>
          <a:bodyPr lIns="91425" tIns="91425" rIns="91425" bIns="91425" anchor="t" anchorCtr="0">
            <a:noAutofit/>
          </a:bodyPr>
          <a:lstStyle/>
          <a:p>
            <a:pPr>
              <a:lnSpc>
                <a:spcPct val="100000"/>
              </a:lnSpc>
            </a:pPr>
            <a:r>
              <a:rPr lang="en-CA" b="1" dirty="0">
                <a:solidFill>
                  <a:schemeClr val="bg2">
                    <a:lumMod val="50000"/>
                  </a:schemeClr>
                </a:solidFill>
              </a:rPr>
              <a:t>Chair- </a:t>
            </a:r>
            <a:r>
              <a:rPr lang="en-US" dirty="0">
                <a:solidFill>
                  <a:schemeClr val="bg2">
                    <a:lumMod val="50000"/>
                  </a:schemeClr>
                </a:solidFill>
              </a:rPr>
              <a:t>James (Jim) Campbell, RCSW </a:t>
            </a:r>
          </a:p>
          <a:p>
            <a:pPr>
              <a:lnSpc>
                <a:spcPct val="100000"/>
              </a:lnSpc>
            </a:pPr>
            <a:r>
              <a:rPr lang="en-CA" b="1" dirty="0">
                <a:solidFill>
                  <a:schemeClr val="bg2">
                    <a:lumMod val="50000"/>
                  </a:schemeClr>
                </a:solidFill>
              </a:rPr>
              <a:t>Vice Chair </a:t>
            </a:r>
            <a:r>
              <a:rPr lang="en-CA" dirty="0">
                <a:solidFill>
                  <a:schemeClr val="bg2">
                    <a:lumMod val="50000"/>
                  </a:schemeClr>
                </a:solidFill>
              </a:rPr>
              <a:t>– </a:t>
            </a:r>
            <a:r>
              <a:rPr lang="en-US" dirty="0">
                <a:solidFill>
                  <a:schemeClr val="bg2">
                    <a:lumMod val="50000"/>
                  </a:schemeClr>
                </a:solidFill>
              </a:rPr>
              <a:t>Cheney </a:t>
            </a:r>
            <a:r>
              <a:rPr lang="en-US" dirty="0" err="1">
                <a:solidFill>
                  <a:schemeClr val="bg2">
                    <a:lumMod val="50000"/>
                  </a:schemeClr>
                </a:solidFill>
              </a:rPr>
              <a:t>Cloke</a:t>
            </a:r>
            <a:r>
              <a:rPr lang="en-US" dirty="0">
                <a:solidFill>
                  <a:schemeClr val="bg2">
                    <a:lumMod val="50000"/>
                  </a:schemeClr>
                </a:solidFill>
              </a:rPr>
              <a:t>, Public Member</a:t>
            </a:r>
          </a:p>
        </p:txBody>
      </p:sp>
      <p:sp>
        <p:nvSpPr>
          <p:cNvPr id="2" name="Rectangle 1"/>
          <p:cNvSpPr/>
          <p:nvPr/>
        </p:nvSpPr>
        <p:spPr>
          <a:xfrm>
            <a:off x="0" y="5043055"/>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p:cNvSpPr/>
          <p:nvPr/>
        </p:nvSpPr>
        <p:spPr>
          <a:xfrm>
            <a:off x="894523" y="2174682"/>
            <a:ext cx="3098434" cy="2308324"/>
          </a:xfrm>
          <a:prstGeom prst="rect">
            <a:avLst/>
          </a:prstGeom>
        </p:spPr>
        <p:txBody>
          <a:bodyPr wrap="square">
            <a:spAutoFit/>
          </a:bodyPr>
          <a:lstStyle/>
          <a:p>
            <a:r>
              <a:rPr lang="en-CA" sz="1800" b="1" dirty="0">
                <a:solidFill>
                  <a:schemeClr val="bg2">
                    <a:lumMod val="50000"/>
                  </a:schemeClr>
                </a:solidFill>
                <a:latin typeface="Open Sans" panose="020B0604020202020204" charset="0"/>
                <a:ea typeface="Open Sans" panose="020B0604020202020204" charset="0"/>
                <a:cs typeface="Open Sans" panose="020B0604020202020204" charset="0"/>
              </a:rPr>
              <a:t>SOCIAL WORK MEMBERS</a:t>
            </a:r>
            <a:endParaRPr lang="en-CA" sz="1800" dirty="0">
              <a:solidFill>
                <a:schemeClr val="bg2">
                  <a:lumMod val="50000"/>
                </a:schemeClr>
              </a:solidFill>
              <a:latin typeface="Open Sans" panose="020B0604020202020204" charset="0"/>
              <a:ea typeface="Open Sans" panose="020B0604020202020204" charset="0"/>
              <a:cs typeface="Open Sans" panose="020B0604020202020204" charset="0"/>
            </a:endParaRP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Sonia Andi </a:t>
            </a:r>
            <a:r>
              <a:rPr lang="en-CA" sz="1800" dirty="0" err="1">
                <a:solidFill>
                  <a:schemeClr val="bg2">
                    <a:lumMod val="50000"/>
                  </a:schemeClr>
                </a:solidFill>
                <a:latin typeface="Open Sans" panose="020B0604020202020204" charset="0"/>
                <a:ea typeface="Open Sans" panose="020B0604020202020204" charset="0"/>
                <a:cs typeface="Open Sans" panose="020B0604020202020204" charset="0"/>
              </a:rPr>
              <a:t>Bilkhu</a:t>
            </a:r>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 RSW</a:t>
            </a: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Chelsea Minhas, RSW</a:t>
            </a: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Connie </a:t>
            </a:r>
            <a:r>
              <a:rPr lang="en-CA" sz="1800" dirty="0" err="1">
                <a:solidFill>
                  <a:schemeClr val="bg2">
                    <a:lumMod val="50000"/>
                  </a:schemeClr>
                </a:solidFill>
                <a:latin typeface="Open Sans" panose="020B0604020202020204" charset="0"/>
                <a:ea typeface="Open Sans" panose="020B0604020202020204" charset="0"/>
                <a:cs typeface="Open Sans" panose="020B0604020202020204" charset="0"/>
              </a:rPr>
              <a:t>Kaweesi</a:t>
            </a:r>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 RCSW</a:t>
            </a: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Ruth Kenny, RSW</a:t>
            </a: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Jenny Morgan, RSW</a:t>
            </a: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Christina Rodrigues, RSW</a:t>
            </a:r>
          </a:p>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Sandra Wilson, RSW</a:t>
            </a:r>
          </a:p>
        </p:txBody>
      </p:sp>
      <p:sp>
        <p:nvSpPr>
          <p:cNvPr id="4" name="Rectangle 3"/>
          <p:cNvSpPr/>
          <p:nvPr/>
        </p:nvSpPr>
        <p:spPr>
          <a:xfrm>
            <a:off x="4572000" y="2174682"/>
            <a:ext cx="2382690" cy="1077218"/>
          </a:xfrm>
          <a:prstGeom prst="rect">
            <a:avLst/>
          </a:prstGeom>
        </p:spPr>
        <p:txBody>
          <a:bodyPr wrap="square">
            <a:spAutoFit/>
          </a:bodyPr>
          <a:lstStyle/>
          <a:p>
            <a:r>
              <a:rPr lang="en-CA" sz="1600" b="1" dirty="0">
                <a:solidFill>
                  <a:schemeClr val="bg2">
                    <a:lumMod val="50000"/>
                  </a:schemeClr>
                </a:solidFill>
                <a:latin typeface="Open Sans" panose="020B0604020202020204" charset="0"/>
                <a:ea typeface="Open Sans" panose="020B0604020202020204" charset="0"/>
                <a:cs typeface="Open Sans" panose="020B0604020202020204" charset="0"/>
              </a:rPr>
              <a:t>PUBLIC MEMBERS</a:t>
            </a:r>
            <a:endParaRPr lang="en-CA" sz="1600" dirty="0">
              <a:solidFill>
                <a:schemeClr val="bg2">
                  <a:lumMod val="50000"/>
                </a:schemeClr>
              </a:solidFill>
              <a:latin typeface="Open Sans" panose="020B0604020202020204" charset="0"/>
              <a:ea typeface="Open Sans" panose="020B0604020202020204" charset="0"/>
              <a:cs typeface="Open Sans" panose="020B0604020202020204" charset="0"/>
            </a:endParaRPr>
          </a:p>
          <a:p>
            <a:r>
              <a:rPr lang="en-CA" sz="1600" dirty="0" err="1">
                <a:solidFill>
                  <a:schemeClr val="bg2">
                    <a:lumMod val="50000"/>
                  </a:schemeClr>
                </a:solidFill>
                <a:latin typeface="Open Sans" panose="020B0604020202020204" charset="0"/>
                <a:ea typeface="Open Sans" panose="020B0604020202020204" charset="0"/>
                <a:cs typeface="Open Sans" panose="020B0604020202020204" charset="0"/>
              </a:rPr>
              <a:t>Denese</a:t>
            </a:r>
            <a:r>
              <a:rPr lang="en-CA" sz="1600" dirty="0">
                <a:solidFill>
                  <a:schemeClr val="bg2">
                    <a:lumMod val="50000"/>
                  </a:schemeClr>
                </a:solidFill>
                <a:latin typeface="Open Sans" panose="020B0604020202020204" charset="0"/>
                <a:ea typeface="Open Sans" panose="020B0604020202020204" charset="0"/>
                <a:cs typeface="Open Sans" panose="020B0604020202020204" charset="0"/>
              </a:rPr>
              <a:t> </a:t>
            </a:r>
            <a:r>
              <a:rPr lang="en-CA" sz="1600" dirty="0" err="1">
                <a:solidFill>
                  <a:schemeClr val="bg2">
                    <a:lumMod val="50000"/>
                  </a:schemeClr>
                </a:solidFill>
                <a:latin typeface="Open Sans" panose="020B0604020202020204" charset="0"/>
                <a:ea typeface="Open Sans" panose="020B0604020202020204" charset="0"/>
                <a:cs typeface="Open Sans" panose="020B0604020202020204" charset="0"/>
              </a:rPr>
              <a:t>Espeut</a:t>
            </a:r>
            <a:r>
              <a:rPr lang="en-CA" sz="1600" dirty="0">
                <a:solidFill>
                  <a:schemeClr val="bg2">
                    <a:lumMod val="50000"/>
                  </a:schemeClr>
                </a:solidFill>
                <a:latin typeface="Open Sans" panose="020B0604020202020204" charset="0"/>
                <a:ea typeface="Open Sans" panose="020B0604020202020204" charset="0"/>
                <a:cs typeface="Open Sans" panose="020B0604020202020204" charset="0"/>
              </a:rPr>
              <a:t>-Post, LLB</a:t>
            </a:r>
          </a:p>
          <a:p>
            <a:r>
              <a:rPr lang="en-CA" sz="1600" dirty="0">
                <a:solidFill>
                  <a:schemeClr val="bg2">
                    <a:lumMod val="50000"/>
                  </a:schemeClr>
                </a:solidFill>
                <a:latin typeface="Open Sans" panose="020B0604020202020204" charset="0"/>
                <a:ea typeface="Open Sans" panose="020B0604020202020204" charset="0"/>
                <a:cs typeface="Open Sans" panose="020B0604020202020204" charset="0"/>
              </a:rPr>
              <a:t>Alisa </a:t>
            </a:r>
            <a:r>
              <a:rPr lang="en-CA" sz="1600" dirty="0" err="1">
                <a:solidFill>
                  <a:schemeClr val="bg2">
                    <a:lumMod val="50000"/>
                  </a:schemeClr>
                </a:solidFill>
                <a:latin typeface="Open Sans" panose="020B0604020202020204" charset="0"/>
                <a:ea typeface="Open Sans" panose="020B0604020202020204" charset="0"/>
                <a:cs typeface="Open Sans" panose="020B0604020202020204" charset="0"/>
              </a:rPr>
              <a:t>Gloag</a:t>
            </a:r>
            <a:endParaRPr lang="en-CA" sz="1600" dirty="0">
              <a:solidFill>
                <a:schemeClr val="bg2">
                  <a:lumMod val="50000"/>
                </a:schemeClr>
              </a:solidFill>
              <a:latin typeface="Open Sans" panose="020B0604020202020204" charset="0"/>
              <a:ea typeface="Open Sans" panose="020B0604020202020204" charset="0"/>
              <a:cs typeface="Open Sans" panose="020B0604020202020204" charset="0"/>
            </a:endParaRPr>
          </a:p>
          <a:p>
            <a:r>
              <a:rPr lang="en-CA" sz="1600" dirty="0">
                <a:solidFill>
                  <a:schemeClr val="bg2">
                    <a:lumMod val="50000"/>
                  </a:schemeClr>
                </a:solidFill>
                <a:latin typeface="Open Sans" panose="020B0604020202020204" charset="0"/>
                <a:ea typeface="Open Sans" panose="020B0604020202020204" charset="0"/>
                <a:cs typeface="Open Sans" panose="020B0604020202020204" charset="0"/>
              </a:rPr>
              <a:t>Natalie Shorten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dirty="0">
                <a:solidFill>
                  <a:srgbClr val="6FA8DC"/>
                </a:solidFill>
              </a:rPr>
              <a:t>2019 BCCSW </a:t>
            </a:r>
            <a:r>
              <a:rPr lang="en-US" dirty="0">
                <a:solidFill>
                  <a:srgbClr val="6FA8DC"/>
                </a:solidFill>
              </a:rPr>
              <a:t>Staff</a:t>
            </a:r>
            <a:endParaRPr lang="en" dirty="0">
              <a:solidFill>
                <a:srgbClr val="6FA8DC"/>
              </a:solidFill>
            </a:endParaRPr>
          </a:p>
        </p:txBody>
      </p:sp>
      <p:sp>
        <p:nvSpPr>
          <p:cNvPr id="73" name="Shape 73"/>
          <p:cNvSpPr txBox="1">
            <a:spLocks noGrp="1"/>
          </p:cNvSpPr>
          <p:nvPr>
            <p:ph type="body" idx="1"/>
          </p:nvPr>
        </p:nvSpPr>
        <p:spPr>
          <a:xfrm>
            <a:off x="2765883" y="1235914"/>
            <a:ext cx="3233377" cy="3546050"/>
          </a:xfrm>
          <a:prstGeom prst="rect">
            <a:avLst/>
          </a:prstGeom>
        </p:spPr>
        <p:txBody>
          <a:bodyPr lIns="91425" tIns="91425" rIns="91425" bIns="91425" anchor="t" anchorCtr="0">
            <a:noAutofit/>
          </a:bodyPr>
          <a:lstStyle/>
          <a:p>
            <a:pPr>
              <a:lnSpc>
                <a:spcPct val="100000"/>
              </a:lnSpc>
              <a:spcAft>
                <a:spcPts val="0"/>
              </a:spcAft>
            </a:pPr>
            <a:r>
              <a:rPr lang="en-US" dirty="0">
                <a:solidFill>
                  <a:schemeClr val="bg2">
                    <a:lumMod val="50000"/>
                  </a:schemeClr>
                </a:solidFill>
              </a:rPr>
              <a:t>Selena Bateman, RSW </a:t>
            </a:r>
          </a:p>
          <a:p>
            <a:pPr>
              <a:lnSpc>
                <a:spcPct val="100000"/>
              </a:lnSpc>
              <a:spcAft>
                <a:spcPts val="0"/>
              </a:spcAft>
            </a:pPr>
            <a:r>
              <a:rPr lang="en-US" dirty="0">
                <a:solidFill>
                  <a:schemeClr val="bg2">
                    <a:lumMod val="50000"/>
                  </a:schemeClr>
                </a:solidFill>
              </a:rPr>
              <a:t>Sheila Begg, RSW</a:t>
            </a:r>
          </a:p>
          <a:p>
            <a:pPr>
              <a:lnSpc>
                <a:spcPct val="100000"/>
              </a:lnSpc>
              <a:spcAft>
                <a:spcPts val="0"/>
              </a:spcAft>
            </a:pPr>
            <a:r>
              <a:rPr lang="en-US" dirty="0">
                <a:solidFill>
                  <a:schemeClr val="bg2">
                    <a:lumMod val="50000"/>
                  </a:schemeClr>
                </a:solidFill>
              </a:rPr>
              <a:t>Joan Braun, RSW</a:t>
            </a:r>
          </a:p>
          <a:p>
            <a:pPr>
              <a:lnSpc>
                <a:spcPct val="100000"/>
              </a:lnSpc>
              <a:spcAft>
                <a:spcPts val="0"/>
              </a:spcAft>
            </a:pPr>
            <a:r>
              <a:rPr lang="en-US" dirty="0">
                <a:solidFill>
                  <a:schemeClr val="bg2">
                    <a:lumMod val="50000"/>
                  </a:schemeClr>
                </a:solidFill>
              </a:rPr>
              <a:t>Ellice Daniel, RSW</a:t>
            </a:r>
          </a:p>
          <a:p>
            <a:pPr>
              <a:lnSpc>
                <a:spcPct val="100000"/>
              </a:lnSpc>
              <a:spcAft>
                <a:spcPts val="0"/>
              </a:spcAft>
            </a:pPr>
            <a:r>
              <a:rPr lang="en-US" dirty="0">
                <a:solidFill>
                  <a:schemeClr val="bg2">
                    <a:lumMod val="50000"/>
                  </a:schemeClr>
                </a:solidFill>
              </a:rPr>
              <a:t>Mark Hillenbrand, RCSW</a:t>
            </a:r>
          </a:p>
          <a:p>
            <a:pPr>
              <a:lnSpc>
                <a:spcPct val="100000"/>
              </a:lnSpc>
              <a:spcAft>
                <a:spcPts val="0"/>
              </a:spcAft>
            </a:pPr>
            <a:r>
              <a:rPr lang="en-US" dirty="0">
                <a:solidFill>
                  <a:schemeClr val="bg2">
                    <a:lumMod val="50000"/>
                  </a:schemeClr>
                </a:solidFill>
              </a:rPr>
              <a:t>Hoon Kim, JD</a:t>
            </a:r>
          </a:p>
          <a:p>
            <a:pPr>
              <a:lnSpc>
                <a:spcPct val="100000"/>
              </a:lnSpc>
              <a:spcAft>
                <a:spcPts val="0"/>
              </a:spcAft>
            </a:pPr>
            <a:r>
              <a:rPr lang="en-US" dirty="0">
                <a:solidFill>
                  <a:schemeClr val="bg2">
                    <a:lumMod val="50000"/>
                  </a:schemeClr>
                </a:solidFill>
              </a:rPr>
              <a:t>Madelaine Kirk, JD</a:t>
            </a:r>
          </a:p>
          <a:p>
            <a:pPr>
              <a:lnSpc>
                <a:spcPct val="100000"/>
              </a:lnSpc>
              <a:spcAft>
                <a:spcPts val="0"/>
              </a:spcAft>
            </a:pPr>
            <a:r>
              <a:rPr lang="en-US" dirty="0">
                <a:solidFill>
                  <a:schemeClr val="bg2">
                    <a:lumMod val="50000"/>
                  </a:schemeClr>
                </a:solidFill>
              </a:rPr>
              <a:t>Taylor Neufeld </a:t>
            </a:r>
          </a:p>
          <a:p>
            <a:pPr>
              <a:lnSpc>
                <a:spcPct val="100000"/>
              </a:lnSpc>
              <a:spcAft>
                <a:spcPts val="0"/>
              </a:spcAft>
            </a:pPr>
            <a:r>
              <a:rPr lang="en-US" dirty="0">
                <a:solidFill>
                  <a:schemeClr val="bg2">
                    <a:lumMod val="50000"/>
                  </a:schemeClr>
                </a:solidFill>
              </a:rPr>
              <a:t>Rosa Sackey, BA</a:t>
            </a:r>
          </a:p>
          <a:p>
            <a:pPr>
              <a:lnSpc>
                <a:spcPct val="100000"/>
              </a:lnSpc>
              <a:spcAft>
                <a:spcPts val="0"/>
              </a:spcAft>
            </a:pPr>
            <a:r>
              <a:rPr lang="en-US" dirty="0">
                <a:solidFill>
                  <a:schemeClr val="bg2">
                    <a:lumMod val="50000"/>
                  </a:schemeClr>
                </a:solidFill>
              </a:rPr>
              <a:t>Tracy Singh, BA-Candidate </a:t>
            </a:r>
          </a:p>
          <a:p>
            <a:pPr>
              <a:lnSpc>
                <a:spcPct val="100000"/>
              </a:lnSpc>
              <a:spcAft>
                <a:spcPts val="0"/>
              </a:spcAft>
            </a:pPr>
            <a:r>
              <a:rPr lang="en-US" dirty="0" err="1">
                <a:solidFill>
                  <a:schemeClr val="bg2">
                    <a:lumMod val="50000"/>
                  </a:schemeClr>
                </a:solidFill>
              </a:rPr>
              <a:t>Navid</a:t>
            </a:r>
            <a:r>
              <a:rPr lang="en-US" dirty="0">
                <a:solidFill>
                  <a:schemeClr val="bg2">
                    <a:lumMod val="50000"/>
                  </a:schemeClr>
                </a:solidFill>
              </a:rPr>
              <a:t> Tehrani, BS </a:t>
            </a:r>
          </a:p>
          <a:p>
            <a:pPr>
              <a:lnSpc>
                <a:spcPct val="100000"/>
              </a:lnSpc>
              <a:spcAft>
                <a:spcPts val="0"/>
              </a:spcAft>
            </a:pPr>
            <a:r>
              <a:rPr lang="en-US" dirty="0">
                <a:solidFill>
                  <a:schemeClr val="bg2">
                    <a:lumMod val="50000"/>
                  </a:schemeClr>
                </a:solidFill>
              </a:rPr>
              <a:t>Darren Usher, RSW </a:t>
            </a:r>
          </a:p>
        </p:txBody>
      </p:sp>
      <p:sp>
        <p:nvSpPr>
          <p:cNvPr id="2" name="Rectangle 1"/>
          <p:cNvSpPr/>
          <p:nvPr/>
        </p:nvSpPr>
        <p:spPr>
          <a:xfrm>
            <a:off x="0" y="5043055"/>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9640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86350" y="797287"/>
            <a:ext cx="8571300"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Report from the Chair</a:t>
            </a:r>
          </a:p>
        </p:txBody>
      </p:sp>
      <p:sp>
        <p:nvSpPr>
          <p:cNvPr id="2" name="Rectangle 1"/>
          <p:cNvSpPr/>
          <p:nvPr/>
        </p:nvSpPr>
        <p:spPr>
          <a:xfrm>
            <a:off x="2246885" y="1770065"/>
            <a:ext cx="4802918" cy="369332"/>
          </a:xfrm>
          <a:prstGeom prst="rect">
            <a:avLst/>
          </a:prstGeom>
        </p:spPr>
        <p:txBody>
          <a:bodyPr wrap="none">
            <a:spAutoFit/>
          </a:bodyPr>
          <a:lstStyle/>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Presenter: James (Jim) Campbell, RCSW, Chair</a:t>
            </a:r>
          </a:p>
        </p:txBody>
      </p:sp>
      <p:sp>
        <p:nvSpPr>
          <p:cNvPr id="3" name="Rectangle 2"/>
          <p:cNvSpPr/>
          <p:nvPr/>
        </p:nvSpPr>
        <p:spPr>
          <a:xfrm>
            <a:off x="311700" y="2698800"/>
            <a:ext cx="2130711" cy="400110"/>
          </a:xfrm>
          <a:prstGeom prst="rect">
            <a:avLst/>
          </a:prstGeom>
        </p:spPr>
        <p:txBody>
          <a:bodyPr wrap="none">
            <a:spAutoFit/>
          </a:bodyPr>
          <a:lstStyle/>
          <a:p>
            <a:r>
              <a:rPr lang="en-CA" sz="2000" b="1">
                <a:solidFill>
                  <a:schemeClr val="bg1"/>
                </a:solidFill>
                <a:latin typeface="Open Sans" panose="020B0604020202020204" charset="0"/>
                <a:ea typeface="Open Sans" panose="020B0604020202020204" charset="0"/>
                <a:cs typeface="Open Sans" panose="020B0604020202020204" charset="0"/>
              </a:rPr>
              <a:t>2019 Highlights</a:t>
            </a:r>
            <a:endParaRPr lang="en-CA" sz="2000">
              <a:solidFill>
                <a:schemeClr val="bg1"/>
              </a:solidFill>
              <a:latin typeface="Open Sans" panose="020B0604020202020204" charset="0"/>
              <a:ea typeface="Open Sans" panose="020B0604020202020204" charset="0"/>
              <a:cs typeface="Open Sans" panose="020B0604020202020204" charset="0"/>
            </a:endParaRPr>
          </a:p>
        </p:txBody>
      </p:sp>
      <p:sp>
        <p:nvSpPr>
          <p:cNvPr id="4" name="TextBox 3"/>
          <p:cNvSpPr txBox="1"/>
          <p:nvPr/>
        </p:nvSpPr>
        <p:spPr>
          <a:xfrm>
            <a:off x="408562" y="3112175"/>
            <a:ext cx="7587574" cy="1754326"/>
          </a:xfrm>
          <a:prstGeom prst="rect">
            <a:avLst/>
          </a:prstGeom>
          <a:noFill/>
        </p:spPr>
        <p:txBody>
          <a:bodyPr wrap="square" rtlCol="0">
            <a:spAutoFit/>
          </a:bodyPr>
          <a:lstStyle/>
          <a:p>
            <a:pPr marL="285750" indent="-285750">
              <a:buFont typeface="Arial" panose="020B0604020202020204" pitchFamily="34" charset="0"/>
              <a:buChar char="•"/>
            </a:pPr>
            <a:r>
              <a:rPr lang="fr-FR" sz="1800" dirty="0"/>
              <a:t>2019 </a:t>
            </a:r>
            <a:r>
              <a:rPr lang="fr-FR" sz="1800" dirty="0" err="1"/>
              <a:t>Year</a:t>
            </a:r>
            <a:r>
              <a:rPr lang="fr-FR" sz="1800" dirty="0"/>
              <a:t> in </a:t>
            </a:r>
            <a:r>
              <a:rPr lang="fr-FR" sz="1800" dirty="0" err="1"/>
              <a:t>Review</a:t>
            </a:r>
            <a:r>
              <a:rPr lang="fr-FR" sz="1800" dirty="0"/>
              <a:t> </a:t>
            </a:r>
          </a:p>
          <a:p>
            <a:pPr marL="285750" indent="-285750">
              <a:buFont typeface="Arial" panose="020B0604020202020204" pitchFamily="34" charset="0"/>
              <a:buChar char="•"/>
            </a:pPr>
            <a:r>
              <a:rPr lang="fr-FR" sz="1800" dirty="0" err="1"/>
              <a:t>Reconciliation</a:t>
            </a:r>
            <a:r>
              <a:rPr lang="fr-FR" sz="1800" dirty="0"/>
              <a:t> and </a:t>
            </a:r>
            <a:r>
              <a:rPr lang="fr-FR" sz="1800" dirty="0" err="1"/>
              <a:t>Indigenous</a:t>
            </a:r>
            <a:endParaRPr lang="en-CA" sz="1800" dirty="0"/>
          </a:p>
          <a:p>
            <a:pPr marL="285750" indent="-285750">
              <a:buFont typeface="Arial" panose="020B0604020202020204" pitchFamily="34" charset="0"/>
              <a:buChar char="•"/>
            </a:pPr>
            <a:r>
              <a:rPr lang="fr-FR" sz="1800" dirty="0"/>
              <a:t>Stakeholder Relations</a:t>
            </a:r>
            <a:endParaRPr lang="en-CA" sz="1800" dirty="0"/>
          </a:p>
          <a:p>
            <a:pPr marL="285750" indent="-285750">
              <a:buFont typeface="Arial" panose="020B0604020202020204" pitchFamily="34" charset="0"/>
              <a:buChar char="•"/>
            </a:pPr>
            <a:r>
              <a:rPr lang="fr-FR" sz="1800" dirty="0" err="1"/>
              <a:t>Enhancing</a:t>
            </a:r>
            <a:r>
              <a:rPr lang="fr-FR" sz="1800" dirty="0"/>
              <a:t> Public </a:t>
            </a:r>
            <a:r>
              <a:rPr lang="fr-FR" sz="1800" dirty="0" err="1"/>
              <a:t>Safety</a:t>
            </a:r>
            <a:endParaRPr lang="en-CA" sz="1800" dirty="0"/>
          </a:p>
          <a:p>
            <a:pPr marL="285750" indent="-285750">
              <a:buFont typeface="Arial" panose="020B0604020202020204" pitchFamily="34" charset="0"/>
              <a:buChar char="•"/>
            </a:pPr>
            <a:r>
              <a:rPr lang="fr-FR" sz="1800" dirty="0" err="1"/>
              <a:t>Enhancing</a:t>
            </a:r>
            <a:r>
              <a:rPr lang="fr-FR" sz="1800" dirty="0"/>
              <a:t> Social Work Practice</a:t>
            </a:r>
            <a:endParaRPr lang="en-CA" sz="1800" dirty="0"/>
          </a:p>
          <a:p>
            <a:pPr marL="285750" indent="-285750">
              <a:buFont typeface="Arial" panose="020B0604020202020204" pitchFamily="34" charset="0"/>
              <a:buChar char="•"/>
            </a:pPr>
            <a:r>
              <a:rPr lang="fr-FR" sz="1800" dirty="0" err="1"/>
              <a:t>Strengthening</a:t>
            </a:r>
            <a:r>
              <a:rPr lang="fr-FR" sz="1800" dirty="0"/>
              <a:t> </a:t>
            </a:r>
            <a:r>
              <a:rPr lang="fr-FR" sz="1800" dirty="0" err="1"/>
              <a:t>College</a:t>
            </a:r>
            <a:r>
              <a:rPr lang="fr-FR" sz="1800" dirty="0"/>
              <a:t> </a:t>
            </a:r>
            <a:r>
              <a:rPr lang="fr-FR" sz="1800" dirty="0" err="1"/>
              <a:t>Capacity</a:t>
            </a:r>
            <a:endParaRPr lang="en-CA" sz="1800" dirty="0"/>
          </a:p>
        </p:txBody>
      </p:sp>
    </p:spTree>
    <p:extLst>
      <p:ext uri="{BB962C8B-B14F-4D97-AF65-F5344CB8AC3E}">
        <p14:creationId xmlns:p14="http://schemas.microsoft.com/office/powerpoint/2010/main" val="196642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3301" y="700008"/>
            <a:ext cx="8571300"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Report from the Registrar</a:t>
            </a:r>
          </a:p>
        </p:txBody>
      </p:sp>
      <p:sp>
        <p:nvSpPr>
          <p:cNvPr id="2" name="Rectangle 1"/>
          <p:cNvSpPr/>
          <p:nvPr/>
        </p:nvSpPr>
        <p:spPr>
          <a:xfrm>
            <a:off x="1570859" y="1727724"/>
            <a:ext cx="5262979" cy="369332"/>
          </a:xfrm>
          <a:prstGeom prst="rect">
            <a:avLst/>
          </a:prstGeom>
        </p:spPr>
        <p:txBody>
          <a:bodyPr wrap="none">
            <a:spAutoFit/>
          </a:bodyPr>
          <a:lstStyle/>
          <a:p>
            <a:r>
              <a:rPr lang="en-CA" sz="1800" dirty="0">
                <a:solidFill>
                  <a:schemeClr val="bg2">
                    <a:lumMod val="50000"/>
                  </a:schemeClr>
                </a:solidFill>
                <a:latin typeface="Open Sans" panose="020B0604020202020204" charset="0"/>
                <a:ea typeface="Open Sans" panose="020B0604020202020204" charset="0"/>
                <a:cs typeface="Open Sans" panose="020B0604020202020204" charset="0"/>
              </a:rPr>
              <a:t>Presenter: Mark Hillenbrand, RCSW, Registrar CEO</a:t>
            </a:r>
          </a:p>
        </p:txBody>
      </p:sp>
      <p:sp>
        <p:nvSpPr>
          <p:cNvPr id="3" name="Rectangle 2"/>
          <p:cNvSpPr/>
          <p:nvPr/>
        </p:nvSpPr>
        <p:spPr>
          <a:xfrm>
            <a:off x="323627" y="2606231"/>
            <a:ext cx="2130711" cy="400110"/>
          </a:xfrm>
          <a:prstGeom prst="rect">
            <a:avLst/>
          </a:prstGeom>
        </p:spPr>
        <p:txBody>
          <a:bodyPr wrap="none">
            <a:spAutoFit/>
          </a:bodyPr>
          <a:lstStyle/>
          <a:p>
            <a:r>
              <a:rPr lang="en-CA" sz="2000" b="1" dirty="0">
                <a:solidFill>
                  <a:schemeClr val="bg1"/>
                </a:solidFill>
                <a:latin typeface="Open Sans" panose="020B0604020202020204" charset="0"/>
                <a:ea typeface="Open Sans" panose="020B0604020202020204" charset="0"/>
                <a:cs typeface="Open Sans" panose="020B0604020202020204" charset="0"/>
              </a:rPr>
              <a:t>2019 Highlights</a:t>
            </a:r>
            <a:endParaRPr lang="en-CA" sz="2000" dirty="0">
              <a:solidFill>
                <a:schemeClr val="bg1"/>
              </a:solidFill>
              <a:latin typeface="Open Sans" panose="020B0604020202020204" charset="0"/>
              <a:ea typeface="Open Sans" panose="020B0604020202020204" charset="0"/>
              <a:cs typeface="Open Sans" panose="020B0604020202020204" charset="0"/>
            </a:endParaRPr>
          </a:p>
        </p:txBody>
      </p:sp>
      <p:sp>
        <p:nvSpPr>
          <p:cNvPr id="4" name="TextBox 3"/>
          <p:cNvSpPr txBox="1"/>
          <p:nvPr/>
        </p:nvSpPr>
        <p:spPr>
          <a:xfrm>
            <a:off x="408561" y="3006341"/>
            <a:ext cx="7587574" cy="2031325"/>
          </a:xfrm>
          <a:prstGeom prst="rect">
            <a:avLst/>
          </a:prstGeom>
          <a:noFill/>
        </p:spPr>
        <p:txBody>
          <a:bodyPr wrap="square" rtlCol="0">
            <a:spAutoFit/>
          </a:bodyPr>
          <a:lstStyle/>
          <a:p>
            <a:pPr marL="171450" lvl="0" indent="-171450">
              <a:buFont typeface="Arial" panose="020B0604020202020204" pitchFamily="34" charset="0"/>
              <a:buChar char="•"/>
            </a:pPr>
            <a:r>
              <a:rPr lang="en-CA" dirty="0"/>
              <a:t>2019 Year in Review </a:t>
            </a:r>
          </a:p>
          <a:p>
            <a:pPr marL="171450" lvl="0" indent="-171450">
              <a:buFont typeface="Arial" panose="020B0604020202020204" pitchFamily="34" charset="0"/>
              <a:buChar char="•"/>
            </a:pPr>
            <a:r>
              <a:rPr lang="en-CA" dirty="0"/>
              <a:t>Increased numbers of Social Workers applying to the College for Registration. </a:t>
            </a:r>
          </a:p>
          <a:p>
            <a:pPr marL="171450" lvl="0" indent="-171450">
              <a:buFont typeface="Arial" panose="020B0604020202020204" pitchFamily="34" charset="0"/>
              <a:buChar char="•"/>
            </a:pPr>
            <a:r>
              <a:rPr lang="en-CA" dirty="0"/>
              <a:t>Quality Assurance Committee </a:t>
            </a:r>
          </a:p>
          <a:p>
            <a:pPr marL="171450" lvl="0" indent="-171450">
              <a:buFont typeface="Arial" panose="020B0604020202020204" pitchFamily="34" charset="0"/>
              <a:buChar char="•"/>
            </a:pPr>
            <a:r>
              <a:rPr lang="en-CA" dirty="0"/>
              <a:t>Registration Committee </a:t>
            </a:r>
          </a:p>
          <a:p>
            <a:pPr marL="171450" lvl="0" indent="-171450">
              <a:buFont typeface="Arial" panose="020B0604020202020204" pitchFamily="34" charset="0"/>
              <a:buChar char="•"/>
            </a:pPr>
            <a:r>
              <a:rPr lang="en-CA" dirty="0"/>
              <a:t>Inquiry Committee</a:t>
            </a:r>
          </a:p>
          <a:p>
            <a:pPr marL="171450" lvl="0" indent="-171450">
              <a:buFont typeface="Arial" panose="020B0604020202020204" pitchFamily="34" charset="0"/>
              <a:buChar char="•"/>
            </a:pPr>
            <a:r>
              <a:rPr lang="en-CA" dirty="0"/>
              <a:t>Indigenous Committee</a:t>
            </a:r>
          </a:p>
          <a:p>
            <a:pPr marL="171450" lvl="0" indent="-171450">
              <a:buFont typeface="Arial" panose="020B0604020202020204" pitchFamily="34" charset="0"/>
              <a:buChar char="•"/>
            </a:pPr>
            <a:r>
              <a:rPr lang="en-CA" dirty="0"/>
              <a:t>Policy Committee</a:t>
            </a:r>
          </a:p>
          <a:p>
            <a:pPr marL="171450" lvl="0" indent="-171450">
              <a:buFont typeface="Arial" panose="020B0604020202020204" pitchFamily="34" charset="0"/>
              <a:buChar char="•"/>
            </a:pPr>
            <a:r>
              <a:rPr lang="en-CA" dirty="0"/>
              <a:t>Finance Committee</a:t>
            </a:r>
          </a:p>
          <a:p>
            <a:pPr marL="171450" lvl="0" indent="-171450">
              <a:buFont typeface="Arial" panose="020B0604020202020204" pitchFamily="34" charset="0"/>
              <a:buChar char="•"/>
            </a:pPr>
            <a:r>
              <a:rPr lang="en-CA" dirty="0">
                <a:solidFill>
                  <a:srgbClr val="080808"/>
                </a:solidFill>
                <a:latin typeface="+mn-lt"/>
              </a:rPr>
              <a:t>Operational Update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65500" y="305459"/>
            <a:ext cx="4045200" cy="1251549"/>
          </a:xfrm>
          <a:prstGeom prst="rect">
            <a:avLst/>
          </a:prstGeom>
        </p:spPr>
        <p:txBody>
          <a:bodyPr lIns="91425" tIns="91425" rIns="91425" bIns="91425" anchor="b" anchorCtr="0">
            <a:noAutofit/>
          </a:bodyPr>
          <a:lstStyle/>
          <a:p>
            <a:pPr lvl="0">
              <a:spcBef>
                <a:spcPts val="0"/>
              </a:spcBef>
              <a:buNone/>
            </a:pPr>
            <a:r>
              <a:rPr lang="en">
                <a:solidFill>
                  <a:srgbClr val="6FA8DC"/>
                </a:solidFill>
              </a:rPr>
              <a:t>Registration Committee</a:t>
            </a:r>
          </a:p>
        </p:txBody>
      </p:sp>
      <p:sp>
        <p:nvSpPr>
          <p:cNvPr id="84" name="Shape 84"/>
          <p:cNvSpPr txBox="1">
            <a:spLocks noGrp="1"/>
          </p:cNvSpPr>
          <p:nvPr>
            <p:ph type="subTitle" idx="1"/>
          </p:nvPr>
        </p:nvSpPr>
        <p:spPr>
          <a:xfrm>
            <a:off x="265500" y="1557008"/>
            <a:ext cx="4045200" cy="3390626"/>
          </a:xfrm>
          <a:prstGeom prst="rect">
            <a:avLst/>
          </a:prstGeom>
        </p:spPr>
        <p:txBody>
          <a:bodyPr lIns="91425" tIns="91425" rIns="91425" bIns="91425" anchor="t" anchorCtr="0">
            <a:noAutofit/>
          </a:bodyPr>
          <a:lstStyle/>
          <a:p>
            <a:r>
              <a:rPr lang="en-CA" sz="1800" dirty="0">
                <a:solidFill>
                  <a:srgbClr val="080808"/>
                </a:solidFill>
              </a:rPr>
              <a:t>Presenter: </a:t>
            </a:r>
            <a:r>
              <a:rPr lang="en-US" sz="1800" dirty="0">
                <a:solidFill>
                  <a:srgbClr val="080808"/>
                </a:solidFill>
              </a:rPr>
              <a:t>Connie </a:t>
            </a:r>
            <a:r>
              <a:rPr lang="en-US" sz="1800" dirty="0" err="1">
                <a:solidFill>
                  <a:srgbClr val="080808"/>
                </a:solidFill>
              </a:rPr>
              <a:t>Kaweesi</a:t>
            </a:r>
            <a:r>
              <a:rPr lang="en-US" sz="1800" dirty="0">
                <a:solidFill>
                  <a:srgbClr val="080808"/>
                </a:solidFill>
              </a:rPr>
              <a:t>, RCSW</a:t>
            </a:r>
            <a:endParaRPr lang="en-CA" sz="1800" dirty="0">
              <a:solidFill>
                <a:srgbClr val="080808"/>
              </a:solidFill>
            </a:endParaRPr>
          </a:p>
          <a:p>
            <a:endParaRPr lang="en-US" sz="1800" i="1" dirty="0">
              <a:solidFill>
                <a:srgbClr val="080808"/>
              </a:solidFill>
            </a:endParaRPr>
          </a:p>
          <a:p>
            <a:r>
              <a:rPr lang="en-US" sz="1800" i="1" dirty="0">
                <a:solidFill>
                  <a:srgbClr val="080808"/>
                </a:solidFill>
              </a:rPr>
              <a:t>2019 Committee Members:</a:t>
            </a:r>
            <a:endParaRPr lang="en-US" sz="1800" dirty="0">
              <a:solidFill>
                <a:srgbClr val="080808"/>
              </a:solidFill>
            </a:endParaRPr>
          </a:p>
          <a:p>
            <a:endParaRPr lang="en-CA" sz="1800" b="1" dirty="0">
              <a:solidFill>
                <a:srgbClr val="080808"/>
              </a:solidFill>
            </a:endParaRPr>
          </a:p>
          <a:p>
            <a:r>
              <a:rPr lang="en-CA" sz="1800" b="1" dirty="0">
                <a:solidFill>
                  <a:srgbClr val="080808"/>
                </a:solidFill>
              </a:rPr>
              <a:t>Chair – </a:t>
            </a:r>
            <a:r>
              <a:rPr lang="en-US" sz="1800" b="1" dirty="0">
                <a:solidFill>
                  <a:srgbClr val="080808"/>
                </a:solidFill>
              </a:rPr>
              <a:t>Connie </a:t>
            </a:r>
            <a:r>
              <a:rPr lang="en-US" sz="1800" b="1" dirty="0" err="1">
                <a:solidFill>
                  <a:srgbClr val="080808"/>
                </a:solidFill>
              </a:rPr>
              <a:t>Kaweesi</a:t>
            </a:r>
            <a:r>
              <a:rPr lang="en-US" sz="1800" b="1" dirty="0">
                <a:solidFill>
                  <a:srgbClr val="080808"/>
                </a:solidFill>
              </a:rPr>
              <a:t>, RCSW</a:t>
            </a:r>
            <a:endParaRPr lang="en-CA" sz="1800" b="1" dirty="0">
              <a:solidFill>
                <a:srgbClr val="080808"/>
              </a:solidFill>
            </a:endParaRPr>
          </a:p>
          <a:p>
            <a:endParaRPr lang="en-CA" sz="1800" dirty="0">
              <a:solidFill>
                <a:srgbClr val="080808"/>
              </a:solidFill>
            </a:endParaRPr>
          </a:p>
          <a:p>
            <a:r>
              <a:rPr lang="en-CA" sz="1800" dirty="0">
                <a:solidFill>
                  <a:srgbClr val="080808"/>
                </a:solidFill>
              </a:rPr>
              <a:t>Stephanie Mortenson, RSW</a:t>
            </a:r>
          </a:p>
          <a:p>
            <a:r>
              <a:rPr lang="en-CA" sz="1800" dirty="0">
                <a:solidFill>
                  <a:srgbClr val="080808"/>
                </a:solidFill>
              </a:rPr>
              <a:t>Allison Mounsey, RSW</a:t>
            </a:r>
          </a:p>
          <a:p>
            <a:r>
              <a:rPr lang="en-US" sz="1800" dirty="0">
                <a:solidFill>
                  <a:srgbClr val="080808"/>
                </a:solidFill>
              </a:rPr>
              <a:t>Hardeep Mann, RSW </a:t>
            </a:r>
            <a:endParaRPr lang="en-CA" sz="1800" dirty="0">
              <a:solidFill>
                <a:srgbClr val="080808"/>
              </a:solidFill>
            </a:endParaRPr>
          </a:p>
          <a:p>
            <a:r>
              <a:rPr lang="en-US" sz="1800" dirty="0">
                <a:solidFill>
                  <a:srgbClr val="080808"/>
                </a:solidFill>
              </a:rPr>
              <a:t>Hanna Scrivens, RSW</a:t>
            </a:r>
            <a:endParaRPr lang="en-CA" sz="1800" dirty="0">
              <a:solidFill>
                <a:srgbClr val="080808"/>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3157678"/>
              </p:ext>
            </p:extLst>
          </p:nvPr>
        </p:nvGraphicFramePr>
        <p:xfrm>
          <a:off x="4801497" y="2671141"/>
          <a:ext cx="3601534" cy="2103190"/>
        </p:xfrm>
        <a:graphic>
          <a:graphicData uri="http://schemas.openxmlformats.org/drawingml/2006/table">
            <a:tbl>
              <a:tblPr firstRow="1" firstCol="1" bandRow="1"/>
              <a:tblGrid>
                <a:gridCol w="1632101">
                  <a:extLst>
                    <a:ext uri="{9D8B030D-6E8A-4147-A177-3AD203B41FA5}">
                      <a16:colId xmlns:a16="http://schemas.microsoft.com/office/drawing/2014/main" val="20000"/>
                    </a:ext>
                  </a:extLst>
                </a:gridCol>
                <a:gridCol w="1464153">
                  <a:extLst>
                    <a:ext uri="{9D8B030D-6E8A-4147-A177-3AD203B41FA5}">
                      <a16:colId xmlns:a16="http://schemas.microsoft.com/office/drawing/2014/main" val="20001"/>
                    </a:ext>
                  </a:extLst>
                </a:gridCol>
                <a:gridCol w="505280">
                  <a:extLst>
                    <a:ext uri="{9D8B030D-6E8A-4147-A177-3AD203B41FA5}">
                      <a16:colId xmlns:a16="http://schemas.microsoft.com/office/drawing/2014/main" val="20002"/>
                    </a:ext>
                  </a:extLst>
                </a:gridCol>
              </a:tblGrid>
              <a:tr h="254221">
                <a:tc gridSpan="3">
                  <a:txBody>
                    <a:bodyPr/>
                    <a:lstStyle/>
                    <a:p>
                      <a:pPr marL="0" marR="0">
                        <a:lnSpc>
                          <a:spcPct val="115000"/>
                        </a:lnSpc>
                        <a:spcBef>
                          <a:spcPts val="0"/>
                        </a:spcBef>
                        <a:spcAft>
                          <a:spcPts val="0"/>
                        </a:spcAft>
                      </a:pPr>
                      <a:r>
                        <a:rPr lang="en-CA"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Registrants by Category on </a:t>
                      </a:r>
                    </a:p>
                    <a:p>
                      <a:pPr marL="0" marR="0">
                        <a:lnSpc>
                          <a:spcPct val="115000"/>
                        </a:lnSpc>
                        <a:spcBef>
                          <a:spcPts val="0"/>
                        </a:spcBef>
                        <a:spcAft>
                          <a:spcPts val="0"/>
                        </a:spcAft>
                      </a:pPr>
                      <a:r>
                        <a:rPr lang="en-CA"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December 31, 2019</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271146">
                <a:tc>
                  <a:txBody>
                    <a:bodyPr/>
                    <a:lstStyle/>
                    <a:p>
                      <a:pPr marL="0" marR="0">
                        <a:lnSpc>
                          <a:spcPct val="115000"/>
                        </a:lnSpc>
                        <a:spcBef>
                          <a:spcPts val="0"/>
                        </a:spcBef>
                        <a:spcAft>
                          <a:spcPts val="0"/>
                        </a:spcAft>
                      </a:pPr>
                      <a:r>
                        <a:rPr lang="en-CA"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Full (RSW)</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r">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4328</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71146">
                <a:tc>
                  <a:txBody>
                    <a:bodyPr/>
                    <a:lstStyle/>
                    <a:p>
                      <a:pPr marL="0" marR="0">
                        <a:lnSpc>
                          <a:spcPct val="115000"/>
                        </a:lnSpc>
                        <a:spcBef>
                          <a:spcPts val="0"/>
                        </a:spcBef>
                        <a:spcAft>
                          <a:spcPts val="0"/>
                        </a:spcAft>
                      </a:pP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a:noFill/>
                    </a:lnB>
                    <a:solidFill>
                      <a:srgbClr val="6FA8DC"/>
                    </a:solidFill>
                  </a:tcPr>
                </a:tc>
                <a:tc>
                  <a:txBody>
                    <a:bodyPr/>
                    <a:lstStyle/>
                    <a:p>
                      <a:pPr marL="0" marR="0">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Clinical (RCSW)</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195</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71146">
                <a:tc>
                  <a:txBody>
                    <a:bodyPr/>
                    <a:lstStyle/>
                    <a:p>
                      <a:pPr marL="0" marR="0">
                        <a:lnSpc>
                          <a:spcPct val="115000"/>
                        </a:lnSpc>
                        <a:spcBef>
                          <a:spcPts val="0"/>
                        </a:spcBef>
                        <a:spcAft>
                          <a:spcPts val="0"/>
                        </a:spcAft>
                      </a:pP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Non-practising</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tc>
                  <a:txBody>
                    <a:bodyPr/>
                    <a:lstStyle/>
                    <a:p>
                      <a:pPr marL="0" marR="0" algn="r">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471</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extLst>
                  <a:ext uri="{0D108BD9-81ED-4DB2-BD59-A6C34878D82A}">
                    <a16:rowId xmlns:a16="http://schemas.microsoft.com/office/drawing/2014/main" val="10003"/>
                  </a:ext>
                </a:extLst>
              </a:tr>
              <a:tr h="271146">
                <a:tc>
                  <a:txBody>
                    <a:bodyPr/>
                    <a:lstStyle/>
                    <a:p>
                      <a:pPr marL="0" marR="0">
                        <a:lnSpc>
                          <a:spcPct val="115000"/>
                        </a:lnSpc>
                        <a:spcBef>
                          <a:spcPts val="0"/>
                        </a:spcBef>
                        <a:spcAft>
                          <a:spcPts val="0"/>
                        </a:spcAft>
                      </a:pPr>
                      <a:endParaRPr lang="en-CA" sz="1400" b="0" i="0" u="none" strike="noStrike" cap="none">
                        <a:solidFill>
                          <a:srgbClr val="000000"/>
                        </a:solidFill>
                        <a:effectLst/>
                        <a:latin typeface="Calibri" panose="020F0502020204030204" pitchFamily="34" charset="0"/>
                        <a:ea typeface="Calibri" panose="020F0502020204030204" pitchFamily="34" charset="0"/>
                        <a:cs typeface="Times New Roman" panose="02020603050405020304" pitchFamily="18" charset="0"/>
                        <a:sym typeface="Arial"/>
                      </a:endParaRPr>
                    </a:p>
                  </a:txBody>
                  <a:tcPr marL="68580" marR="68580" marT="0" marB="0">
                    <a:lnL>
                      <a:noFill/>
                    </a:lnL>
                    <a:lnR>
                      <a:noFill/>
                    </a:lnR>
                    <a:lnT w="12700" cap="flat" cmpd="sng" algn="ctr">
                      <a:noFill/>
                      <a:prstDash val="solid"/>
                      <a:round/>
                      <a:headEnd type="none" w="med" len="med"/>
                      <a:tailEnd type="none" w="med" len="med"/>
                    </a:lnT>
                    <a:lnB>
                      <a:noFill/>
                    </a:lnB>
                    <a:solidFill>
                      <a:srgbClr val="6FA8DC"/>
                    </a:solidFill>
                  </a:tcPr>
                </a:tc>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Provisional</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271146">
                <a:tc>
                  <a:txBody>
                    <a:bodyPr/>
                    <a:lstStyle/>
                    <a:p>
                      <a:pPr marL="0" marR="0">
                        <a:lnSpc>
                          <a:spcPct val="115000"/>
                        </a:lnSpc>
                        <a:spcBef>
                          <a:spcPts val="0"/>
                        </a:spcBef>
                        <a:spcAft>
                          <a:spcPts val="0"/>
                        </a:spcAft>
                      </a:pPr>
                      <a:r>
                        <a:rPr lang="en-CA"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Temporary</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tc>
                  <a:txBody>
                    <a:bodyPr/>
                    <a:lstStyle/>
                    <a:p>
                      <a:pPr marL="0" marR="0" algn="r">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extLst>
                  <a:ext uri="{0D108BD9-81ED-4DB2-BD59-A6C34878D82A}">
                    <a16:rowId xmlns:a16="http://schemas.microsoft.com/office/drawing/2014/main" val="10005"/>
                  </a:ext>
                </a:extLst>
              </a:tr>
              <a:tr h="271146">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Total registrants</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5002</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46875866"/>
              </p:ext>
            </p:extLst>
          </p:nvPr>
        </p:nvGraphicFramePr>
        <p:xfrm>
          <a:off x="4771189" y="290672"/>
          <a:ext cx="3631842" cy="2069699"/>
        </p:xfrm>
        <a:graphic>
          <a:graphicData uri="http://schemas.openxmlformats.org/drawingml/2006/table">
            <a:tbl>
              <a:tblPr firstRow="1" firstCol="1" bandRow="1"/>
              <a:tblGrid>
                <a:gridCol w="3008201">
                  <a:extLst>
                    <a:ext uri="{9D8B030D-6E8A-4147-A177-3AD203B41FA5}">
                      <a16:colId xmlns:a16="http://schemas.microsoft.com/office/drawing/2014/main" val="20000"/>
                    </a:ext>
                  </a:extLst>
                </a:gridCol>
                <a:gridCol w="623641">
                  <a:extLst>
                    <a:ext uri="{9D8B030D-6E8A-4147-A177-3AD203B41FA5}">
                      <a16:colId xmlns:a16="http://schemas.microsoft.com/office/drawing/2014/main" val="20001"/>
                    </a:ext>
                  </a:extLst>
                </a:gridCol>
              </a:tblGrid>
              <a:tr h="404393">
                <a:tc>
                  <a:txBody>
                    <a:bodyPr/>
                    <a:lstStyle/>
                    <a:p>
                      <a:pPr marL="0" marR="0">
                        <a:lnSpc>
                          <a:spcPct val="115000"/>
                        </a:lnSpc>
                        <a:spcBef>
                          <a:spcPts val="0"/>
                        </a:spcBef>
                        <a:spcAft>
                          <a:spcPts val="0"/>
                        </a:spcAft>
                      </a:pPr>
                      <a:r>
                        <a:rPr lang="en-CA" sz="1400" b="1" dirty="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t>New Registrations, 2019</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110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t> </a:t>
                      </a:r>
                      <a:endParaRPr lang="en-CA"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277551">
                <a:tc>
                  <a:txBody>
                    <a:bodyPr/>
                    <a:lstStyle/>
                    <a:p>
                      <a:pPr marL="1350645" marR="0">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Full (RSW)</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r">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327</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77551">
                <a:tc>
                  <a:txBody>
                    <a:bodyPr/>
                    <a:lstStyle/>
                    <a:p>
                      <a:pPr marL="1350645"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Clinical (RCSW)</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CA" sz="14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77551">
                <a:tc>
                  <a:txBody>
                    <a:bodyPr/>
                    <a:lstStyle/>
                    <a:p>
                      <a:pPr marL="1350645" marR="0">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Non-practising</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tc>
                  <a:txBody>
                    <a:bodyPr/>
                    <a:lstStyle/>
                    <a:p>
                      <a:pPr marL="0" marR="0" algn="r">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extLst>
                  <a:ext uri="{0D108BD9-81ED-4DB2-BD59-A6C34878D82A}">
                    <a16:rowId xmlns:a16="http://schemas.microsoft.com/office/drawing/2014/main" val="10003"/>
                  </a:ext>
                </a:extLst>
              </a:tr>
              <a:tr h="277551">
                <a:tc>
                  <a:txBody>
                    <a:bodyPr/>
                    <a:lstStyle/>
                    <a:p>
                      <a:pPr marL="1350645"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Provisional</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277551">
                <a:tc>
                  <a:txBody>
                    <a:bodyPr/>
                    <a:lstStyle/>
                    <a:p>
                      <a:pPr marL="1350645"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Temporary</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tc>
                  <a:txBody>
                    <a:bodyPr/>
                    <a:lstStyle/>
                    <a:p>
                      <a:pPr marL="0" marR="0" algn="r">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D3DFEE"/>
                    </a:solidFill>
                  </a:tcPr>
                </a:tc>
                <a:extLst>
                  <a:ext uri="{0D108BD9-81ED-4DB2-BD59-A6C34878D82A}">
                    <a16:rowId xmlns:a16="http://schemas.microsoft.com/office/drawing/2014/main" val="10005"/>
                  </a:ext>
                </a:extLst>
              </a:tr>
              <a:tr h="277551">
                <a:tc>
                  <a:txBody>
                    <a:bodyPr/>
                    <a:lstStyle/>
                    <a:p>
                      <a:pPr marL="0" marR="0">
                        <a:lnSpc>
                          <a:spcPct val="115000"/>
                        </a:lnSpc>
                        <a:spcBef>
                          <a:spcPts val="0"/>
                        </a:spcBef>
                        <a:spcAft>
                          <a:spcPts val="0"/>
                        </a:spcAft>
                      </a:pPr>
                      <a:r>
                        <a:rPr lang="en-CA"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Total new registrants </a:t>
                      </a:r>
                      <a:endParaRPr lang="en-CA"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365</a:t>
                      </a:r>
                      <a:endPar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53339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571305" y="293951"/>
            <a:ext cx="7599848" cy="707400"/>
          </a:xfrm>
          <a:prstGeom prst="rect">
            <a:avLst/>
          </a:prstGeom>
        </p:spPr>
        <p:txBody>
          <a:bodyPr lIns="91425" tIns="91425" rIns="91425" bIns="91425" anchor="t" anchorCtr="0">
            <a:noAutofit/>
          </a:bodyPr>
          <a:lstStyle/>
          <a:p>
            <a:pPr lvl="0">
              <a:spcBef>
                <a:spcPts val="0"/>
              </a:spcBef>
              <a:buNone/>
            </a:pPr>
            <a:r>
              <a:rPr lang="en-US" sz="2800" dirty="0">
                <a:solidFill>
                  <a:srgbClr val="6FA8DC"/>
                </a:solidFill>
              </a:rPr>
              <a:t>BCCSW </a:t>
            </a:r>
            <a:r>
              <a:rPr lang="en" sz="2800" dirty="0">
                <a:solidFill>
                  <a:srgbClr val="6FA8DC"/>
                </a:solidFill>
              </a:rPr>
              <a:t>2010 – 2019 </a:t>
            </a:r>
            <a:r>
              <a:rPr lang="en-US" sz="2800" dirty="0">
                <a:solidFill>
                  <a:srgbClr val="6FA8DC"/>
                </a:solidFill>
              </a:rPr>
              <a:t>Number of Registrants</a:t>
            </a:r>
            <a:endParaRPr lang="en" sz="2800" dirty="0">
              <a:solidFill>
                <a:srgbClr val="6FA8DC"/>
              </a:solidFill>
            </a:endParaRPr>
          </a:p>
        </p:txBody>
      </p:sp>
      <p:sp>
        <p:nvSpPr>
          <p:cNvPr id="2" name="Rectangle 1"/>
          <p:cNvSpPr/>
          <p:nvPr/>
        </p:nvSpPr>
        <p:spPr>
          <a:xfrm>
            <a:off x="0" y="5043055"/>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a:extLst>
              <a:ext uri="{FF2B5EF4-FFF2-40B4-BE49-F238E27FC236}">
                <a16:creationId xmlns:a16="http://schemas.microsoft.com/office/drawing/2014/main" id="{B7CA4F5D-17C2-41FA-9EEB-FA6EC7C3F45E}"/>
              </a:ext>
            </a:extLst>
          </p:cNvPr>
          <p:cNvPicPr>
            <a:picLocks noChangeAspect="1"/>
          </p:cNvPicPr>
          <p:nvPr/>
        </p:nvPicPr>
        <p:blipFill rotWithShape="1">
          <a:blip r:embed="rId3"/>
          <a:srcRect l="381"/>
          <a:stretch/>
        </p:blipFill>
        <p:spPr>
          <a:xfrm>
            <a:off x="826935" y="868870"/>
            <a:ext cx="7001123" cy="4093958"/>
          </a:xfrm>
          <a:prstGeom prst="rect">
            <a:avLst/>
          </a:prstGeom>
        </p:spPr>
      </p:pic>
    </p:spTree>
    <p:extLst>
      <p:ext uri="{BB962C8B-B14F-4D97-AF65-F5344CB8AC3E}">
        <p14:creationId xmlns:p14="http://schemas.microsoft.com/office/powerpoint/2010/main" val="2365065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869318"/>
            <a:ext cx="8520600" cy="3587387"/>
          </a:xfrm>
        </p:spPr>
        <p:txBody>
          <a:bodyPr/>
          <a:lstStyle/>
          <a:p>
            <a:r>
              <a:rPr lang="en-CA" dirty="0">
                <a:solidFill>
                  <a:srgbClr val="6FA8DC"/>
                </a:solidFill>
              </a:rPr>
              <a:t>Chat Engagement </a:t>
            </a:r>
            <a:br>
              <a:rPr lang="en-CA" sz="2400" b="0" dirty="0">
                <a:solidFill>
                  <a:srgbClr val="6FA8DC"/>
                </a:solidFill>
                <a:latin typeface="Open Sans"/>
              </a:rPr>
            </a:br>
            <a:br>
              <a:rPr lang="en-CA" sz="2400" b="0" dirty="0">
                <a:solidFill>
                  <a:srgbClr val="6FA8DC"/>
                </a:solidFill>
                <a:latin typeface="Open Sans"/>
              </a:rPr>
            </a:br>
            <a:r>
              <a:rPr lang="en-CA" sz="2400" b="0" dirty="0">
                <a:solidFill>
                  <a:srgbClr val="080808"/>
                </a:solidFill>
                <a:latin typeface="Open Sans"/>
              </a:rPr>
              <a:t>Using the Chat function, type and send,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What is a component of the College’s work that you believe the College is doing quite well?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4978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1086" y="1565464"/>
            <a:ext cx="4200665" cy="1534380"/>
          </a:xfrm>
        </p:spPr>
        <p:txBody>
          <a:bodyPr/>
          <a:lstStyle/>
          <a:p>
            <a:r>
              <a:rPr lang="en-CA" sz="6000" dirty="0">
                <a:solidFill>
                  <a:srgbClr val="6FA8DC"/>
                </a:solidFill>
              </a:rPr>
              <a:t>Welcome</a:t>
            </a:r>
            <a:r>
              <a:rPr lang="en-CA" dirty="0">
                <a:solidFill>
                  <a:srgbClr val="6FA8DC"/>
                </a:solidFill>
              </a:rPr>
              <a:t> </a:t>
            </a: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59134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49598" y="934333"/>
            <a:ext cx="4045200" cy="639298"/>
          </a:xfrm>
          <a:prstGeom prst="rect">
            <a:avLst/>
          </a:prstGeom>
        </p:spPr>
        <p:txBody>
          <a:bodyPr lIns="91425" tIns="91425" rIns="91425" bIns="91425" anchor="b" anchorCtr="0">
            <a:noAutofit/>
          </a:bodyPr>
          <a:lstStyle/>
          <a:p>
            <a:pPr lvl="0">
              <a:spcBef>
                <a:spcPts val="0"/>
              </a:spcBef>
              <a:buNone/>
            </a:pPr>
            <a:r>
              <a:rPr lang="en" sz="3200" dirty="0">
                <a:solidFill>
                  <a:srgbClr val="6FA8DC"/>
                </a:solidFill>
              </a:rPr>
              <a:t>Inquiry Committee</a:t>
            </a:r>
          </a:p>
        </p:txBody>
      </p:sp>
      <p:sp>
        <p:nvSpPr>
          <p:cNvPr id="84" name="Shape 84"/>
          <p:cNvSpPr txBox="1">
            <a:spLocks noGrp="1"/>
          </p:cNvSpPr>
          <p:nvPr>
            <p:ph type="subTitle" idx="1"/>
          </p:nvPr>
        </p:nvSpPr>
        <p:spPr>
          <a:xfrm>
            <a:off x="167034" y="1841674"/>
            <a:ext cx="4210328" cy="2595154"/>
          </a:xfrm>
          <a:prstGeom prst="rect">
            <a:avLst/>
          </a:prstGeom>
        </p:spPr>
        <p:txBody>
          <a:bodyPr lIns="91425" tIns="91425" rIns="91425" bIns="91425" anchor="t" anchorCtr="0">
            <a:noAutofit/>
          </a:bodyPr>
          <a:lstStyle/>
          <a:p>
            <a:r>
              <a:rPr lang="en-CA" sz="1600" dirty="0">
                <a:solidFill>
                  <a:srgbClr val="080808"/>
                </a:solidFill>
              </a:rPr>
              <a:t>Presenter: Christina Rodrigues</a:t>
            </a:r>
            <a:endParaRPr lang="en-US" sz="1600" i="1" dirty="0">
              <a:solidFill>
                <a:srgbClr val="080808"/>
              </a:solidFill>
              <a:highlight>
                <a:srgbClr val="FFFF00"/>
              </a:highlight>
            </a:endParaRPr>
          </a:p>
          <a:p>
            <a:endParaRPr lang="en-US" sz="1600" i="1" dirty="0">
              <a:solidFill>
                <a:srgbClr val="080808"/>
              </a:solidFill>
            </a:endParaRPr>
          </a:p>
          <a:p>
            <a:r>
              <a:rPr lang="en-US" sz="1600" i="1" dirty="0">
                <a:solidFill>
                  <a:srgbClr val="080808"/>
                </a:solidFill>
              </a:rPr>
              <a:t>2019 Committee Members:</a:t>
            </a:r>
            <a:endParaRPr lang="en-CA" sz="1600" b="1" dirty="0">
              <a:solidFill>
                <a:srgbClr val="080808"/>
              </a:solidFill>
            </a:endParaRPr>
          </a:p>
          <a:p>
            <a:r>
              <a:rPr lang="en-CA" sz="1600" b="1" dirty="0">
                <a:solidFill>
                  <a:srgbClr val="080808"/>
                </a:solidFill>
              </a:rPr>
              <a:t>Chair – </a:t>
            </a:r>
            <a:r>
              <a:rPr lang="en-US" sz="1600" b="1" dirty="0">
                <a:solidFill>
                  <a:srgbClr val="080808"/>
                </a:solidFill>
              </a:rPr>
              <a:t>Chelsea Minhas, RSW </a:t>
            </a:r>
            <a:endParaRPr lang="en-CA" sz="1600" b="1" dirty="0">
              <a:solidFill>
                <a:srgbClr val="080808"/>
              </a:solidFill>
            </a:endParaRPr>
          </a:p>
          <a:p>
            <a:r>
              <a:rPr lang="en-US" sz="1600" dirty="0">
                <a:solidFill>
                  <a:srgbClr val="080808"/>
                </a:solidFill>
              </a:rPr>
              <a:t>Shannon Bender-Bell, RCSW</a:t>
            </a:r>
            <a:endParaRPr lang="en-CA" sz="1600" dirty="0">
              <a:solidFill>
                <a:srgbClr val="080808"/>
              </a:solidFill>
            </a:endParaRPr>
          </a:p>
          <a:p>
            <a:r>
              <a:rPr lang="en-US" sz="1600" dirty="0" err="1">
                <a:solidFill>
                  <a:srgbClr val="080808"/>
                </a:solidFill>
              </a:rPr>
              <a:t>Denese</a:t>
            </a:r>
            <a:r>
              <a:rPr lang="en-US" sz="1600" dirty="0">
                <a:solidFill>
                  <a:srgbClr val="080808"/>
                </a:solidFill>
              </a:rPr>
              <a:t> </a:t>
            </a:r>
            <a:r>
              <a:rPr lang="en-US" sz="1600" dirty="0" err="1">
                <a:solidFill>
                  <a:srgbClr val="080808"/>
                </a:solidFill>
              </a:rPr>
              <a:t>Espeut</a:t>
            </a:r>
            <a:r>
              <a:rPr lang="en-US" sz="1600" dirty="0">
                <a:solidFill>
                  <a:srgbClr val="080808"/>
                </a:solidFill>
              </a:rPr>
              <a:t>-Post, Public Appointee</a:t>
            </a:r>
            <a:endParaRPr lang="en-CA" sz="1600" dirty="0">
              <a:solidFill>
                <a:srgbClr val="080808"/>
              </a:solidFill>
            </a:endParaRPr>
          </a:p>
          <a:p>
            <a:r>
              <a:rPr lang="en-US" sz="1600" dirty="0">
                <a:solidFill>
                  <a:srgbClr val="080808"/>
                </a:solidFill>
              </a:rPr>
              <a:t>Denise </a:t>
            </a:r>
            <a:r>
              <a:rPr lang="en-US" sz="1600" dirty="0" err="1">
                <a:solidFill>
                  <a:srgbClr val="080808"/>
                </a:solidFill>
              </a:rPr>
              <a:t>Moleschi</a:t>
            </a:r>
            <a:r>
              <a:rPr lang="en-US" sz="1600" dirty="0">
                <a:solidFill>
                  <a:srgbClr val="080808"/>
                </a:solidFill>
              </a:rPr>
              <a:t>, RSW</a:t>
            </a:r>
          </a:p>
          <a:p>
            <a:r>
              <a:rPr lang="en-US" sz="1600" dirty="0">
                <a:solidFill>
                  <a:srgbClr val="080808"/>
                </a:solidFill>
              </a:rPr>
              <a:t>Christina Rodrigues, RSW</a:t>
            </a:r>
          </a:p>
          <a:p>
            <a:endParaRPr lang="en-US" sz="1400" dirty="0">
              <a:solidFill>
                <a:srgbClr val="080808"/>
              </a:solidFill>
            </a:endParaRPr>
          </a:p>
        </p:txBody>
      </p:sp>
      <p:sp>
        <p:nvSpPr>
          <p:cNvPr id="9" name="Shape 84">
            <a:extLst>
              <a:ext uri="{FF2B5EF4-FFF2-40B4-BE49-F238E27FC236}">
                <a16:creationId xmlns:a16="http://schemas.microsoft.com/office/drawing/2014/main" id="{517B8640-725A-4D2A-A01D-4D1B8E1A487C}"/>
              </a:ext>
            </a:extLst>
          </p:cNvPr>
          <p:cNvSpPr txBox="1">
            <a:spLocks/>
          </p:cNvSpPr>
          <p:nvPr/>
        </p:nvSpPr>
        <p:spPr>
          <a:xfrm>
            <a:off x="4833301" y="1202919"/>
            <a:ext cx="4210328" cy="284031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1pPr>
            <a:lvl2pPr marR="0" lvl="1"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2pPr>
            <a:lvl3pPr marR="0" lvl="2"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3pPr>
            <a:lvl4pPr marR="0" lvl="3"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4pPr>
            <a:lvl5pPr marR="0" lvl="4"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5pPr>
            <a:lvl6pPr marR="0" lvl="5"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6pPr>
            <a:lvl7pPr marR="0" lvl="6"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7pPr>
            <a:lvl8pPr marR="0" lvl="7"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8pPr>
            <a:lvl9pPr marR="0" lvl="8" algn="ctr" rtl="0">
              <a:lnSpc>
                <a:spcPct val="100000"/>
              </a:lnSpc>
              <a:spcBef>
                <a:spcPts val="0"/>
              </a:spcBef>
              <a:spcAft>
                <a:spcPts val="0"/>
              </a:spcAft>
              <a:buClr>
                <a:schemeClr val="dk2"/>
              </a:buClr>
              <a:buSzPct val="100000"/>
              <a:buFont typeface="Open Sans"/>
              <a:buNone/>
              <a:defRPr sz="2100" b="0" i="0" u="none" strike="noStrike" cap="none">
                <a:solidFill>
                  <a:schemeClr val="dk2"/>
                </a:solidFill>
                <a:latin typeface="Open Sans"/>
                <a:ea typeface="Open Sans"/>
                <a:cs typeface="Open Sans"/>
                <a:sym typeface="Open Sans"/>
              </a:defRPr>
            </a:lvl9pPr>
          </a:lstStyle>
          <a:p>
            <a:endParaRPr lang="en-US" sz="1600" dirty="0">
              <a:solidFill>
                <a:srgbClr val="080808"/>
              </a:solidFill>
            </a:endParaRPr>
          </a:p>
          <a:p>
            <a:pPr algn="l"/>
            <a:r>
              <a:rPr lang="en-CA" sz="1600" dirty="0">
                <a:solidFill>
                  <a:srgbClr val="080808"/>
                </a:solidFill>
              </a:rPr>
              <a:t>The Inquiry Committee is established by the Social Workers Act for the purpose of receiving and investigating complaints about registrants in adherence to the duties and objectives of the College in protecting the public. </a:t>
            </a:r>
          </a:p>
          <a:p>
            <a:pPr algn="l"/>
            <a:endParaRPr lang="en-CA" sz="1600" dirty="0">
              <a:solidFill>
                <a:srgbClr val="080808"/>
              </a:solidFill>
            </a:endParaRPr>
          </a:p>
          <a:p>
            <a:pPr algn="l"/>
            <a:r>
              <a:rPr lang="en-CA" sz="1600" dirty="0">
                <a:solidFill>
                  <a:srgbClr val="080808"/>
                </a:solidFill>
              </a:rPr>
              <a:t>In 2019, the College opened 28 Inquiry Files. This number represents an increase of 115% over the number of complaints, 13, that were opened in 2018. </a:t>
            </a:r>
          </a:p>
        </p:txBody>
      </p:sp>
    </p:spTree>
    <p:extLst>
      <p:ext uri="{BB962C8B-B14F-4D97-AF65-F5344CB8AC3E}">
        <p14:creationId xmlns:p14="http://schemas.microsoft.com/office/powerpoint/2010/main" val="4007235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hape 83">
            <a:extLst>
              <a:ext uri="{FF2B5EF4-FFF2-40B4-BE49-F238E27FC236}">
                <a16:creationId xmlns:a16="http://schemas.microsoft.com/office/drawing/2014/main" id="{0E9CDDD2-1ED4-4DEC-8A86-A5F30D4BB22D}"/>
              </a:ext>
            </a:extLst>
          </p:cNvPr>
          <p:cNvSpPr txBox="1">
            <a:spLocks/>
          </p:cNvSpPr>
          <p:nvPr/>
        </p:nvSpPr>
        <p:spPr>
          <a:xfrm>
            <a:off x="364892" y="453278"/>
            <a:ext cx="4045200" cy="639298"/>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C78D8"/>
              </a:buClr>
              <a:buSzPct val="100000"/>
              <a:buFont typeface="PT Sans Narrow"/>
              <a:buNone/>
              <a:defRPr sz="3600" b="1" i="0" u="none" strike="noStrike" cap="none">
                <a:solidFill>
                  <a:srgbClr val="3C78D8"/>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r>
              <a:rPr lang="en" sz="3200" dirty="0">
                <a:solidFill>
                  <a:srgbClr val="6FA8DC"/>
                </a:solidFill>
              </a:rPr>
              <a:t>Inquiry Committee</a:t>
            </a:r>
          </a:p>
        </p:txBody>
      </p:sp>
      <p:sp>
        <p:nvSpPr>
          <p:cNvPr id="7" name="TextBox 6">
            <a:extLst>
              <a:ext uri="{FF2B5EF4-FFF2-40B4-BE49-F238E27FC236}">
                <a16:creationId xmlns:a16="http://schemas.microsoft.com/office/drawing/2014/main" id="{ED9DD67B-A898-4C30-BB01-018AC6D5E60F}"/>
              </a:ext>
            </a:extLst>
          </p:cNvPr>
          <p:cNvSpPr txBox="1"/>
          <p:nvPr/>
        </p:nvSpPr>
        <p:spPr>
          <a:xfrm>
            <a:off x="1027042" y="1141012"/>
            <a:ext cx="3057277" cy="338554"/>
          </a:xfrm>
          <a:prstGeom prst="rect">
            <a:avLst/>
          </a:prstGeom>
          <a:noFill/>
        </p:spPr>
        <p:txBody>
          <a:bodyPr wrap="square" rtlCol="0">
            <a:spAutoFit/>
          </a:bodyPr>
          <a:lstStyle/>
          <a:p>
            <a:r>
              <a:rPr lang="en-US" sz="1600" dirty="0"/>
              <a:t>Inquiry Files Opened in 2019</a:t>
            </a:r>
          </a:p>
        </p:txBody>
      </p:sp>
      <p:pic>
        <p:nvPicPr>
          <p:cNvPr id="8" name="Picture 7">
            <a:extLst>
              <a:ext uri="{FF2B5EF4-FFF2-40B4-BE49-F238E27FC236}">
                <a16:creationId xmlns:a16="http://schemas.microsoft.com/office/drawing/2014/main" id="{F4806AE1-94F6-403E-8765-111B4200DAAE}"/>
              </a:ext>
            </a:extLst>
          </p:cNvPr>
          <p:cNvPicPr>
            <a:picLocks noChangeAspect="1"/>
          </p:cNvPicPr>
          <p:nvPr/>
        </p:nvPicPr>
        <p:blipFill>
          <a:blip r:embed="rId2"/>
          <a:stretch>
            <a:fillRect/>
          </a:stretch>
        </p:blipFill>
        <p:spPr>
          <a:xfrm>
            <a:off x="1367625" y="1528002"/>
            <a:ext cx="3860276" cy="1462425"/>
          </a:xfrm>
          <a:prstGeom prst="rect">
            <a:avLst/>
          </a:prstGeom>
        </p:spPr>
      </p:pic>
      <p:sp>
        <p:nvSpPr>
          <p:cNvPr id="10" name="TextBox 9">
            <a:extLst>
              <a:ext uri="{FF2B5EF4-FFF2-40B4-BE49-F238E27FC236}">
                <a16:creationId xmlns:a16="http://schemas.microsoft.com/office/drawing/2014/main" id="{B3CAE227-89A4-4463-9CE1-36D7AA2BEBDC}"/>
              </a:ext>
            </a:extLst>
          </p:cNvPr>
          <p:cNvSpPr txBox="1"/>
          <p:nvPr/>
        </p:nvSpPr>
        <p:spPr>
          <a:xfrm>
            <a:off x="1027041" y="2959650"/>
            <a:ext cx="3057277" cy="338554"/>
          </a:xfrm>
          <a:prstGeom prst="rect">
            <a:avLst/>
          </a:prstGeom>
          <a:noFill/>
        </p:spPr>
        <p:txBody>
          <a:bodyPr wrap="square" rtlCol="0">
            <a:spAutoFit/>
          </a:bodyPr>
          <a:lstStyle/>
          <a:p>
            <a:r>
              <a:rPr lang="en-US" sz="1600" dirty="0"/>
              <a:t>Category</a:t>
            </a:r>
          </a:p>
        </p:txBody>
      </p:sp>
      <p:pic>
        <p:nvPicPr>
          <p:cNvPr id="11" name="Picture 10">
            <a:extLst>
              <a:ext uri="{FF2B5EF4-FFF2-40B4-BE49-F238E27FC236}">
                <a16:creationId xmlns:a16="http://schemas.microsoft.com/office/drawing/2014/main" id="{1999A4DE-23B8-4041-885E-3C2F8D63A435}"/>
              </a:ext>
            </a:extLst>
          </p:cNvPr>
          <p:cNvPicPr>
            <a:picLocks noChangeAspect="1"/>
          </p:cNvPicPr>
          <p:nvPr/>
        </p:nvPicPr>
        <p:blipFill>
          <a:blip r:embed="rId3"/>
          <a:stretch>
            <a:fillRect/>
          </a:stretch>
        </p:blipFill>
        <p:spPr>
          <a:xfrm>
            <a:off x="1367625" y="3346640"/>
            <a:ext cx="3858479" cy="959622"/>
          </a:xfrm>
          <a:prstGeom prst="rect">
            <a:avLst/>
          </a:prstGeom>
        </p:spPr>
      </p:pic>
      <p:sp>
        <p:nvSpPr>
          <p:cNvPr id="12" name="TextBox 11">
            <a:extLst>
              <a:ext uri="{FF2B5EF4-FFF2-40B4-BE49-F238E27FC236}">
                <a16:creationId xmlns:a16="http://schemas.microsoft.com/office/drawing/2014/main" id="{90C0AD0B-CEE8-4660-8B89-3B48FBD6D4D5}"/>
              </a:ext>
            </a:extLst>
          </p:cNvPr>
          <p:cNvSpPr txBox="1"/>
          <p:nvPr/>
        </p:nvSpPr>
        <p:spPr>
          <a:xfrm>
            <a:off x="5716989" y="1513100"/>
            <a:ext cx="2996314" cy="2893100"/>
          </a:xfrm>
          <a:prstGeom prst="rect">
            <a:avLst/>
          </a:prstGeom>
          <a:noFill/>
        </p:spPr>
        <p:txBody>
          <a:bodyPr wrap="square" rtlCol="0">
            <a:spAutoFit/>
          </a:bodyPr>
          <a:lstStyle/>
          <a:p>
            <a:pPr marL="342900" indent="-342900">
              <a:buAutoNum type="arabicPeriod"/>
            </a:pPr>
            <a:r>
              <a:rPr lang="en-US" dirty="0"/>
              <a:t>Misconduct: Conduct occurring during the course of practicing social work. </a:t>
            </a:r>
          </a:p>
          <a:p>
            <a:pPr marL="342900" indent="-342900">
              <a:buAutoNum type="arabicPeriod"/>
            </a:pPr>
            <a:r>
              <a:rPr lang="en-US" dirty="0"/>
              <a:t>Conduct Unbecoming: Conduct occurring outside of the course of practice which is so egregious it could harm the public’s trust in the profession or otherwise bring the profession into disrepute. </a:t>
            </a:r>
          </a:p>
          <a:p>
            <a:pPr marL="342900" indent="-342900">
              <a:buAutoNum type="arabicPeriod"/>
            </a:pPr>
            <a:r>
              <a:rPr lang="en-US" dirty="0"/>
              <a:t>Competence: Registrant’s physical and mental competence to practice. </a:t>
            </a:r>
          </a:p>
        </p:txBody>
      </p:sp>
    </p:spTree>
    <p:extLst>
      <p:ext uri="{BB962C8B-B14F-4D97-AF65-F5344CB8AC3E}">
        <p14:creationId xmlns:p14="http://schemas.microsoft.com/office/powerpoint/2010/main" val="2705355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dirty="0">
                <a:solidFill>
                  <a:srgbClr val="6FA8DC"/>
                </a:solidFill>
              </a:rPr>
              <a:t>Discipline Committee</a:t>
            </a:r>
          </a:p>
        </p:txBody>
      </p:sp>
      <p:sp>
        <p:nvSpPr>
          <p:cNvPr id="5" name="Shape 84"/>
          <p:cNvSpPr txBox="1">
            <a:spLocks/>
          </p:cNvSpPr>
          <p:nvPr/>
        </p:nvSpPr>
        <p:spPr>
          <a:xfrm>
            <a:off x="2574750" y="1863804"/>
            <a:ext cx="4045200" cy="3390626"/>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US" sz="1600" dirty="0">
                <a:solidFill>
                  <a:srgbClr val="080808"/>
                </a:solidFill>
                <a:latin typeface="Open Sans" panose="020B0604020202020204" charset="0"/>
                <a:ea typeface="Open Sans" panose="020B0604020202020204" charset="0"/>
                <a:cs typeface="Open Sans" panose="020B0604020202020204" charset="0"/>
              </a:rPr>
              <a:t>No citations were issued during 2019</a:t>
            </a:r>
            <a:endParaRPr lang="en-US" sz="1600" i="1" dirty="0">
              <a:solidFill>
                <a:srgbClr val="080808"/>
              </a:solidFill>
              <a:latin typeface="Open Sans" panose="020B0604020202020204" charset="0"/>
              <a:ea typeface="Open Sans" panose="020B0604020202020204" charset="0"/>
              <a:cs typeface="Open Sans" panose="020B0604020202020204" charset="0"/>
            </a:endParaRPr>
          </a:p>
          <a:p>
            <a:pPr algn="ctr"/>
            <a:endParaRPr lang="en-US" sz="1600" i="1" dirty="0">
              <a:solidFill>
                <a:srgbClr val="080808"/>
              </a:solidFill>
              <a:latin typeface="Open Sans" panose="020B0604020202020204" charset="0"/>
              <a:ea typeface="Open Sans" panose="020B0604020202020204" charset="0"/>
              <a:cs typeface="Open Sans" panose="020B0604020202020204" charset="0"/>
            </a:endParaRPr>
          </a:p>
          <a:p>
            <a:pPr algn="ctr"/>
            <a:endParaRPr lang="en-US" sz="1600" i="1" dirty="0">
              <a:solidFill>
                <a:srgbClr val="080808"/>
              </a:solidFill>
              <a:latin typeface="Open Sans" panose="020B0604020202020204" charset="0"/>
              <a:ea typeface="Open Sans" panose="020B0604020202020204" charset="0"/>
              <a:cs typeface="Open Sans" panose="020B0604020202020204" charset="0"/>
            </a:endParaRPr>
          </a:p>
          <a:p>
            <a:pPr algn="ctr"/>
            <a:r>
              <a:rPr lang="en-US" sz="1600" b="1" i="1" dirty="0">
                <a:solidFill>
                  <a:srgbClr val="080808"/>
                </a:solidFill>
                <a:latin typeface="Open Sans" panose="020B0604020202020204" charset="0"/>
                <a:ea typeface="Open Sans" panose="020B0604020202020204" charset="0"/>
                <a:cs typeface="Open Sans" panose="020B0604020202020204" charset="0"/>
              </a:rPr>
              <a:t>2019 Committee Members:</a:t>
            </a:r>
            <a:endParaRPr lang="en-US" sz="1600" b="1" dirty="0">
              <a:solidFill>
                <a:srgbClr val="080808"/>
              </a:solidFill>
              <a:latin typeface="Open Sans" panose="020B0604020202020204" charset="0"/>
              <a:ea typeface="Open Sans" panose="020B0604020202020204" charset="0"/>
              <a:cs typeface="Open Sans" panose="020B0604020202020204" charset="0"/>
            </a:endParaRPr>
          </a:p>
          <a:p>
            <a:pPr algn="ctr"/>
            <a:endParaRPr lang="en-CA" sz="1600" b="1" dirty="0">
              <a:solidFill>
                <a:srgbClr val="080808"/>
              </a:solidFill>
              <a:latin typeface="Open Sans" panose="020B0604020202020204" charset="0"/>
              <a:ea typeface="Open Sans" panose="020B0604020202020204" charset="0"/>
              <a:cs typeface="Open Sans" panose="020B0604020202020204" charset="0"/>
            </a:endParaRPr>
          </a:p>
          <a:p>
            <a:pPr algn="ctr"/>
            <a:r>
              <a:rPr lang="en-CA" sz="1600" b="1" dirty="0">
                <a:solidFill>
                  <a:srgbClr val="080808"/>
                </a:solidFill>
                <a:latin typeface="Open Sans" panose="020B0604020202020204" charset="0"/>
                <a:ea typeface="Open Sans" panose="020B0604020202020204" charset="0"/>
                <a:cs typeface="Open Sans" panose="020B0604020202020204" charset="0"/>
              </a:rPr>
              <a:t>Chair – </a:t>
            </a:r>
            <a:r>
              <a:rPr lang="en-US" sz="1600" b="1" dirty="0">
                <a:solidFill>
                  <a:srgbClr val="080808"/>
                </a:solidFill>
              </a:rPr>
              <a:t>Alisa </a:t>
            </a:r>
            <a:r>
              <a:rPr lang="en-US" sz="1600" b="1" dirty="0" err="1">
                <a:solidFill>
                  <a:srgbClr val="080808"/>
                </a:solidFill>
              </a:rPr>
              <a:t>Gloag</a:t>
            </a:r>
            <a:r>
              <a:rPr lang="en-US" sz="1600" b="1" dirty="0">
                <a:solidFill>
                  <a:srgbClr val="080808"/>
                </a:solidFill>
              </a:rPr>
              <a:t>, Public Appointee</a:t>
            </a:r>
            <a:endParaRPr lang="en-CA" sz="1600" b="1" dirty="0">
              <a:solidFill>
                <a:srgbClr val="080808"/>
              </a:solidFill>
            </a:endParaRPr>
          </a:p>
          <a:p>
            <a:pPr algn="ctr"/>
            <a:endParaRPr lang="en-CA" sz="1600" dirty="0">
              <a:solidFill>
                <a:srgbClr val="080808"/>
              </a:solidFill>
              <a:latin typeface="Open Sans" panose="020B0604020202020204" charset="0"/>
              <a:ea typeface="Open Sans" panose="020B0604020202020204" charset="0"/>
              <a:cs typeface="Open Sans" panose="020B0604020202020204" charset="0"/>
            </a:endParaRPr>
          </a:p>
          <a:p>
            <a:pPr algn="ctr"/>
            <a:r>
              <a:rPr lang="en-US" sz="1600" dirty="0">
                <a:solidFill>
                  <a:srgbClr val="080808"/>
                </a:solidFill>
              </a:rPr>
              <a:t>Sonia </a:t>
            </a:r>
            <a:r>
              <a:rPr lang="en-US" sz="1600" dirty="0" err="1">
                <a:solidFill>
                  <a:srgbClr val="080808"/>
                </a:solidFill>
              </a:rPr>
              <a:t>Andhi</a:t>
            </a:r>
            <a:r>
              <a:rPr lang="en-US" sz="1600" dirty="0">
                <a:solidFill>
                  <a:srgbClr val="080808"/>
                </a:solidFill>
              </a:rPr>
              <a:t> </a:t>
            </a:r>
            <a:r>
              <a:rPr lang="en-US" sz="1600" dirty="0" err="1">
                <a:solidFill>
                  <a:srgbClr val="080808"/>
                </a:solidFill>
              </a:rPr>
              <a:t>Bilkhu</a:t>
            </a:r>
            <a:r>
              <a:rPr lang="en-US" sz="1600" dirty="0">
                <a:solidFill>
                  <a:srgbClr val="080808"/>
                </a:solidFill>
              </a:rPr>
              <a:t>, RSW</a:t>
            </a:r>
            <a:endParaRPr lang="en-CA" sz="1600" dirty="0">
              <a:solidFill>
                <a:srgbClr val="080808"/>
              </a:solidFill>
            </a:endParaRPr>
          </a:p>
          <a:p>
            <a:pPr algn="ctr"/>
            <a:r>
              <a:rPr lang="en-US" sz="1600" dirty="0" err="1">
                <a:solidFill>
                  <a:srgbClr val="080808"/>
                </a:solidFill>
              </a:rPr>
              <a:t>Arpna</a:t>
            </a:r>
            <a:r>
              <a:rPr lang="en-US" sz="1600" dirty="0">
                <a:solidFill>
                  <a:srgbClr val="080808"/>
                </a:solidFill>
              </a:rPr>
              <a:t> Bhullar, RSW</a:t>
            </a:r>
            <a:endParaRPr lang="en-CA" sz="1600" dirty="0">
              <a:solidFill>
                <a:srgbClr val="080808"/>
              </a:solidFill>
            </a:endParaRPr>
          </a:p>
          <a:p>
            <a:pPr algn="ctr"/>
            <a:r>
              <a:rPr lang="en-US" sz="1600" dirty="0">
                <a:solidFill>
                  <a:srgbClr val="080808"/>
                </a:solidFill>
              </a:rPr>
              <a:t>Amenda Kumar, RSW </a:t>
            </a:r>
          </a:p>
          <a:p>
            <a:pPr algn="ctr"/>
            <a:r>
              <a:rPr lang="en-US" sz="1600" dirty="0">
                <a:solidFill>
                  <a:srgbClr val="080808"/>
                </a:solidFill>
              </a:rPr>
              <a:t>Craig Norris, RCSW</a:t>
            </a:r>
            <a:endParaRPr lang="en-CA" sz="1600" dirty="0">
              <a:solidFill>
                <a:srgbClr val="080808"/>
              </a:solidFill>
            </a:endParaRPr>
          </a:p>
        </p:txBody>
      </p:sp>
    </p:spTree>
    <p:extLst>
      <p:ext uri="{BB962C8B-B14F-4D97-AF65-F5344CB8AC3E}">
        <p14:creationId xmlns:p14="http://schemas.microsoft.com/office/powerpoint/2010/main" val="4207352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solidFill>
                  <a:srgbClr val="6FA8DC"/>
                </a:solidFill>
              </a:rPr>
              <a:t>Registration Appeals Committee</a:t>
            </a:r>
          </a:p>
        </p:txBody>
      </p:sp>
      <p:sp>
        <p:nvSpPr>
          <p:cNvPr id="5" name="Rectangle 4"/>
          <p:cNvSpPr/>
          <p:nvPr/>
        </p:nvSpPr>
        <p:spPr>
          <a:xfrm>
            <a:off x="1678296" y="1924214"/>
            <a:ext cx="5787408" cy="2800767"/>
          </a:xfrm>
          <a:prstGeom prst="rect">
            <a:avLst/>
          </a:prstGeom>
        </p:spPr>
        <p:txBody>
          <a:bodyPr wrap="square">
            <a:spAutoFit/>
          </a:bodyPr>
          <a:lstStyle/>
          <a:p>
            <a:pPr lvl="0" algn="ctr">
              <a:buClr>
                <a:srgbClr val="695D46"/>
              </a:buClr>
              <a:buSzPct val="100000"/>
            </a:pPr>
            <a:r>
              <a:rPr lang="en-CA" sz="1600" dirty="0">
                <a:solidFill>
                  <a:srgbClr val="080808"/>
                </a:solidFill>
                <a:latin typeface="Open Sans"/>
                <a:ea typeface="Open Sans"/>
                <a:cs typeface="Open Sans"/>
                <a:sym typeface="Open Sans"/>
              </a:rPr>
              <a:t>No requests for review were brought forward during 2019</a:t>
            </a:r>
          </a:p>
          <a:p>
            <a:pPr lvl="0" algn="ctr">
              <a:buClr>
                <a:srgbClr val="695D46"/>
              </a:buClr>
              <a:buSzPct val="100000"/>
            </a:pPr>
            <a:endParaRPr lang="en-US" sz="1600" i="1" dirty="0">
              <a:solidFill>
                <a:srgbClr val="080808"/>
              </a:solidFill>
              <a:latin typeface="Open Sans"/>
              <a:ea typeface="Open Sans"/>
              <a:cs typeface="Open Sans"/>
              <a:sym typeface="Open Sans"/>
            </a:endParaRPr>
          </a:p>
          <a:p>
            <a:pPr lvl="0" algn="ctr">
              <a:buClr>
                <a:srgbClr val="695D46"/>
              </a:buClr>
              <a:buSzPct val="100000"/>
            </a:pPr>
            <a:endParaRPr lang="en-US" sz="1600" i="1" dirty="0">
              <a:solidFill>
                <a:srgbClr val="080808"/>
              </a:solidFill>
              <a:latin typeface="Open Sans"/>
              <a:ea typeface="Open Sans"/>
              <a:cs typeface="Open Sans"/>
              <a:sym typeface="Open Sans"/>
            </a:endParaRPr>
          </a:p>
          <a:p>
            <a:pPr lvl="0" algn="ctr">
              <a:buClr>
                <a:srgbClr val="695D46"/>
              </a:buClr>
              <a:buSzPct val="100000"/>
            </a:pPr>
            <a:r>
              <a:rPr lang="en-US" sz="1600" b="1" i="1" dirty="0">
                <a:solidFill>
                  <a:srgbClr val="080808"/>
                </a:solidFill>
                <a:latin typeface="Open Sans"/>
                <a:ea typeface="Open Sans"/>
                <a:cs typeface="Open Sans"/>
                <a:sym typeface="Open Sans"/>
              </a:rPr>
              <a:t>2019 Committee Members:</a:t>
            </a:r>
            <a:endParaRPr lang="en-US" sz="1600" b="1" dirty="0">
              <a:solidFill>
                <a:srgbClr val="080808"/>
              </a:solidFill>
              <a:latin typeface="Open Sans"/>
              <a:ea typeface="Open Sans"/>
              <a:cs typeface="Open Sans"/>
              <a:sym typeface="Open Sans"/>
            </a:endParaRPr>
          </a:p>
          <a:p>
            <a:pPr lvl="0" algn="ctr">
              <a:buClr>
                <a:srgbClr val="695D46"/>
              </a:buClr>
              <a:buSzPct val="100000"/>
            </a:pPr>
            <a:endParaRPr lang="en-CA" sz="1600" b="1" dirty="0">
              <a:solidFill>
                <a:srgbClr val="080808"/>
              </a:solidFill>
              <a:latin typeface="Open Sans"/>
              <a:ea typeface="Open Sans"/>
              <a:cs typeface="Open Sans"/>
              <a:sym typeface="Open Sans"/>
            </a:endParaRPr>
          </a:p>
          <a:p>
            <a:pPr algn="ctr">
              <a:buClr>
                <a:srgbClr val="695D46"/>
              </a:buClr>
              <a:buSzPct val="100000"/>
            </a:pPr>
            <a:r>
              <a:rPr lang="en-CA" sz="1600" b="1" dirty="0">
                <a:solidFill>
                  <a:srgbClr val="080808"/>
                </a:solidFill>
                <a:latin typeface="Open Sans"/>
                <a:ea typeface="Open Sans"/>
                <a:cs typeface="Open Sans"/>
                <a:sym typeface="Open Sans"/>
              </a:rPr>
              <a:t>Chair – </a:t>
            </a:r>
            <a:r>
              <a:rPr lang="en-US" sz="1600" b="1" dirty="0">
                <a:solidFill>
                  <a:srgbClr val="080808"/>
                </a:solidFill>
              </a:rPr>
              <a:t>Chelsea Minhas, RSW </a:t>
            </a:r>
            <a:endParaRPr lang="en-CA" sz="1600" b="1" dirty="0">
              <a:solidFill>
                <a:srgbClr val="080808"/>
              </a:solidFill>
            </a:endParaRPr>
          </a:p>
          <a:p>
            <a:pPr lvl="0" algn="ctr">
              <a:buClr>
                <a:srgbClr val="695D46"/>
              </a:buClr>
              <a:buSzPct val="100000"/>
            </a:pPr>
            <a:endParaRPr lang="en-CA" sz="1600" dirty="0">
              <a:solidFill>
                <a:srgbClr val="080808"/>
              </a:solidFill>
              <a:latin typeface="Open Sans"/>
              <a:ea typeface="Open Sans"/>
              <a:cs typeface="Open Sans"/>
              <a:sym typeface="Open Sans"/>
            </a:endParaRPr>
          </a:p>
          <a:p>
            <a:pPr algn="ctr"/>
            <a:r>
              <a:rPr lang="en-US" sz="1600" dirty="0">
                <a:solidFill>
                  <a:srgbClr val="080808"/>
                </a:solidFill>
              </a:rPr>
              <a:t>Alisa </a:t>
            </a:r>
            <a:r>
              <a:rPr lang="en-US" sz="1600" dirty="0" err="1">
                <a:solidFill>
                  <a:srgbClr val="080808"/>
                </a:solidFill>
              </a:rPr>
              <a:t>Gloag</a:t>
            </a:r>
            <a:r>
              <a:rPr lang="en-US" sz="1600" dirty="0">
                <a:solidFill>
                  <a:srgbClr val="080808"/>
                </a:solidFill>
              </a:rPr>
              <a:t>, Public Appointee </a:t>
            </a:r>
            <a:endParaRPr lang="en-CA" sz="1600" dirty="0">
              <a:solidFill>
                <a:srgbClr val="080808"/>
              </a:solidFill>
            </a:endParaRPr>
          </a:p>
          <a:p>
            <a:pPr algn="ctr"/>
            <a:r>
              <a:rPr lang="en-US" sz="1600" dirty="0">
                <a:solidFill>
                  <a:srgbClr val="080808"/>
                </a:solidFill>
              </a:rPr>
              <a:t>Traci Marriott, RSW</a:t>
            </a:r>
          </a:p>
          <a:p>
            <a:pPr algn="ctr"/>
            <a:r>
              <a:rPr lang="en-US" sz="1600" dirty="0">
                <a:solidFill>
                  <a:srgbClr val="080808"/>
                </a:solidFill>
              </a:rPr>
              <a:t>Vinita </a:t>
            </a:r>
            <a:r>
              <a:rPr lang="en-US" sz="1600" dirty="0" err="1">
                <a:solidFill>
                  <a:srgbClr val="080808"/>
                </a:solidFill>
              </a:rPr>
              <a:t>Puri</a:t>
            </a:r>
            <a:r>
              <a:rPr lang="en-US" sz="1600" dirty="0">
                <a:solidFill>
                  <a:srgbClr val="080808"/>
                </a:solidFill>
              </a:rPr>
              <a:t>, RSW</a:t>
            </a:r>
          </a:p>
          <a:p>
            <a:pPr algn="ctr"/>
            <a:r>
              <a:rPr lang="en-US" sz="1600" dirty="0">
                <a:solidFill>
                  <a:srgbClr val="080808"/>
                </a:solidFill>
              </a:rPr>
              <a:t>Alison Van </a:t>
            </a:r>
            <a:r>
              <a:rPr lang="en-US" sz="1600" dirty="0" err="1">
                <a:solidFill>
                  <a:srgbClr val="080808"/>
                </a:solidFill>
              </a:rPr>
              <a:t>Schie</a:t>
            </a:r>
            <a:r>
              <a:rPr lang="en-US" sz="1600" dirty="0">
                <a:solidFill>
                  <a:srgbClr val="080808"/>
                </a:solidFill>
              </a:rPr>
              <a:t>, RSW</a:t>
            </a:r>
            <a:endParaRPr lang="en-CA" sz="1600" dirty="0">
              <a:solidFill>
                <a:srgbClr val="080808"/>
              </a:solidFill>
            </a:endParaRPr>
          </a:p>
        </p:txBody>
      </p:sp>
    </p:spTree>
    <p:extLst>
      <p:ext uri="{BB962C8B-B14F-4D97-AF65-F5344CB8AC3E}">
        <p14:creationId xmlns:p14="http://schemas.microsoft.com/office/powerpoint/2010/main" val="1079818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65500" y="305459"/>
            <a:ext cx="4045200" cy="1921017"/>
          </a:xfrm>
          <a:prstGeom prst="rect">
            <a:avLst/>
          </a:prstGeom>
        </p:spPr>
        <p:txBody>
          <a:bodyPr lIns="91425" tIns="91425" rIns="91425" bIns="91425" anchor="b" anchorCtr="0">
            <a:noAutofit/>
          </a:bodyPr>
          <a:lstStyle/>
          <a:p>
            <a:pPr lvl="0">
              <a:spcBef>
                <a:spcPts val="0"/>
              </a:spcBef>
              <a:buNone/>
            </a:pPr>
            <a:r>
              <a:rPr lang="en" dirty="0">
                <a:solidFill>
                  <a:srgbClr val="6FA8DC"/>
                </a:solidFill>
              </a:rPr>
              <a:t>Quality Assurance Committee</a:t>
            </a:r>
          </a:p>
        </p:txBody>
      </p:sp>
      <p:sp>
        <p:nvSpPr>
          <p:cNvPr id="84" name="Shape 84"/>
          <p:cNvSpPr txBox="1">
            <a:spLocks noGrp="1"/>
          </p:cNvSpPr>
          <p:nvPr>
            <p:ph type="subTitle" idx="1"/>
          </p:nvPr>
        </p:nvSpPr>
        <p:spPr>
          <a:xfrm>
            <a:off x="265500" y="2250330"/>
            <a:ext cx="4045200" cy="2816047"/>
          </a:xfrm>
          <a:prstGeom prst="rect">
            <a:avLst/>
          </a:prstGeom>
        </p:spPr>
        <p:txBody>
          <a:bodyPr lIns="91425" tIns="91425" rIns="91425" bIns="91425" anchor="t" anchorCtr="0">
            <a:noAutofit/>
          </a:bodyPr>
          <a:lstStyle/>
          <a:p>
            <a:r>
              <a:rPr lang="en-CA" sz="1400" dirty="0">
                <a:solidFill>
                  <a:srgbClr val="080808"/>
                </a:solidFill>
              </a:rPr>
              <a:t>Presenter: Antoine Coulombe, RSW </a:t>
            </a:r>
          </a:p>
          <a:p>
            <a:endParaRPr lang="en-US" sz="1400" i="1" dirty="0">
              <a:solidFill>
                <a:srgbClr val="080808"/>
              </a:solidFill>
            </a:endParaRPr>
          </a:p>
          <a:p>
            <a:r>
              <a:rPr lang="en-US" sz="1400" i="1" dirty="0">
                <a:solidFill>
                  <a:srgbClr val="080808"/>
                </a:solidFill>
              </a:rPr>
              <a:t>2019 Committee Members:</a:t>
            </a:r>
            <a:endParaRPr lang="en-US" sz="1400" dirty="0">
              <a:solidFill>
                <a:srgbClr val="080808"/>
              </a:solidFill>
            </a:endParaRPr>
          </a:p>
          <a:p>
            <a:endParaRPr lang="en-CA" sz="1400" b="1" dirty="0">
              <a:solidFill>
                <a:srgbClr val="080808"/>
              </a:solidFill>
            </a:endParaRPr>
          </a:p>
          <a:p>
            <a:r>
              <a:rPr lang="en-CA" sz="1400" b="1" dirty="0">
                <a:solidFill>
                  <a:srgbClr val="080808"/>
                </a:solidFill>
              </a:rPr>
              <a:t>Chair – Emma Gauvin, RSW </a:t>
            </a:r>
          </a:p>
          <a:p>
            <a:endParaRPr lang="en-CA" sz="1400" dirty="0">
              <a:solidFill>
                <a:srgbClr val="080808"/>
              </a:solidFill>
            </a:endParaRPr>
          </a:p>
          <a:p>
            <a:r>
              <a:rPr lang="en-US" sz="1400" dirty="0">
                <a:solidFill>
                  <a:srgbClr val="080808"/>
                </a:solidFill>
              </a:rPr>
              <a:t>Lorry-Ann Austin, RSW</a:t>
            </a:r>
            <a:endParaRPr lang="en-CA" sz="1400" dirty="0">
              <a:solidFill>
                <a:srgbClr val="080808"/>
              </a:solidFill>
            </a:endParaRPr>
          </a:p>
          <a:p>
            <a:r>
              <a:rPr lang="en-US" sz="1400" dirty="0">
                <a:solidFill>
                  <a:srgbClr val="080808"/>
                </a:solidFill>
              </a:rPr>
              <a:t>Antoine Coulombe, RSW</a:t>
            </a:r>
            <a:endParaRPr lang="en-CA" sz="1400" dirty="0">
              <a:solidFill>
                <a:srgbClr val="080808"/>
              </a:solidFill>
            </a:endParaRPr>
          </a:p>
          <a:p>
            <a:r>
              <a:rPr lang="en-US" sz="1400" dirty="0">
                <a:solidFill>
                  <a:srgbClr val="080808"/>
                </a:solidFill>
              </a:rPr>
              <a:t>Connie </a:t>
            </a:r>
            <a:r>
              <a:rPr lang="en-US" sz="1400" dirty="0" err="1">
                <a:solidFill>
                  <a:srgbClr val="080808"/>
                </a:solidFill>
              </a:rPr>
              <a:t>Kaweesi</a:t>
            </a:r>
            <a:r>
              <a:rPr lang="en-US" sz="1400" dirty="0">
                <a:solidFill>
                  <a:srgbClr val="080808"/>
                </a:solidFill>
              </a:rPr>
              <a:t>, RCSW</a:t>
            </a:r>
            <a:endParaRPr lang="en-CA" sz="1400" dirty="0">
              <a:solidFill>
                <a:srgbClr val="080808"/>
              </a:solidFill>
            </a:endParaRPr>
          </a:p>
          <a:p>
            <a:r>
              <a:rPr lang="en-US" sz="1400" dirty="0">
                <a:solidFill>
                  <a:srgbClr val="080808"/>
                </a:solidFill>
              </a:rPr>
              <a:t>Natalie Lachance, RSW</a:t>
            </a:r>
            <a:endParaRPr lang="en-CA" sz="1400" dirty="0">
              <a:solidFill>
                <a:srgbClr val="080808"/>
              </a:solidFill>
            </a:endParaRPr>
          </a:p>
          <a:p>
            <a:r>
              <a:rPr lang="en-US" sz="1400" dirty="0">
                <a:solidFill>
                  <a:srgbClr val="080808"/>
                </a:solidFill>
              </a:rPr>
              <a:t>David Lemire, RSW</a:t>
            </a:r>
            <a:endParaRPr lang="en-CA" sz="1400" dirty="0">
              <a:solidFill>
                <a:srgbClr val="080808"/>
              </a:solidFill>
            </a:endParaRPr>
          </a:p>
        </p:txBody>
      </p:sp>
      <p:sp>
        <p:nvSpPr>
          <p:cNvPr id="7" name="TextBox 6"/>
          <p:cNvSpPr txBox="1"/>
          <p:nvPr/>
        </p:nvSpPr>
        <p:spPr>
          <a:xfrm>
            <a:off x="4675367" y="147100"/>
            <a:ext cx="4009765" cy="1384995"/>
          </a:xfrm>
          <a:prstGeom prst="rect">
            <a:avLst/>
          </a:prstGeom>
          <a:noFill/>
        </p:spPr>
        <p:txBody>
          <a:bodyPr wrap="square" rtlCol="0">
            <a:spAutoFit/>
          </a:bodyPr>
          <a:lstStyle/>
          <a:p>
            <a:r>
              <a:rPr lang="en-US" dirty="0"/>
              <a:t>The Quality Assurance Committee continued the ongoing project of updating and revising the College’s standards of practice. The results of the public consultation process and current Standards of Practice draft revisions have been posted the College website. </a:t>
            </a:r>
            <a:endParaRPr lang="en-CA" sz="1600" dirty="0">
              <a:solidFill>
                <a:schemeClr val="bg1"/>
              </a:solidFill>
            </a:endParaRPr>
          </a:p>
        </p:txBody>
      </p:sp>
      <p:sp>
        <p:nvSpPr>
          <p:cNvPr id="9" name="TextBox 8">
            <a:extLst>
              <a:ext uri="{FF2B5EF4-FFF2-40B4-BE49-F238E27FC236}">
                <a16:creationId xmlns:a16="http://schemas.microsoft.com/office/drawing/2014/main" id="{E3CDAC2D-93E6-44A6-8DFD-F53BE73178B1}"/>
              </a:ext>
            </a:extLst>
          </p:cNvPr>
          <p:cNvSpPr txBox="1"/>
          <p:nvPr/>
        </p:nvSpPr>
        <p:spPr>
          <a:xfrm>
            <a:off x="5208104" y="2819678"/>
            <a:ext cx="3641698" cy="738664"/>
          </a:xfrm>
          <a:prstGeom prst="rect">
            <a:avLst/>
          </a:prstGeom>
          <a:noFill/>
        </p:spPr>
        <p:txBody>
          <a:bodyPr wrap="square" rtlCol="0">
            <a:spAutoFit/>
          </a:bodyPr>
          <a:lstStyle/>
          <a:p>
            <a:r>
              <a:rPr lang="en-CA" dirty="0">
                <a:solidFill>
                  <a:srgbClr val="080808"/>
                </a:solidFill>
              </a:rPr>
              <a:t>Four Continuing Professional Development waiver requests were received and granted for the 2018-2019 CPD hour cycle. </a:t>
            </a:r>
          </a:p>
        </p:txBody>
      </p:sp>
      <p:sp>
        <p:nvSpPr>
          <p:cNvPr id="10" name="TextBox 9">
            <a:extLst>
              <a:ext uri="{FF2B5EF4-FFF2-40B4-BE49-F238E27FC236}">
                <a16:creationId xmlns:a16="http://schemas.microsoft.com/office/drawing/2014/main" id="{2BA75027-61AA-48B1-83AD-8AA9B091F178}"/>
              </a:ext>
            </a:extLst>
          </p:cNvPr>
          <p:cNvSpPr txBox="1"/>
          <p:nvPr/>
        </p:nvSpPr>
        <p:spPr>
          <a:xfrm>
            <a:off x="4675366" y="1647246"/>
            <a:ext cx="4009765" cy="1169551"/>
          </a:xfrm>
          <a:prstGeom prst="rect">
            <a:avLst/>
          </a:prstGeom>
          <a:noFill/>
        </p:spPr>
        <p:txBody>
          <a:bodyPr wrap="square" rtlCol="0">
            <a:spAutoFit/>
          </a:bodyPr>
          <a:lstStyle/>
          <a:p>
            <a:r>
              <a:rPr lang="en-US" dirty="0"/>
              <a:t>The Quality Assurance Committee reviewed Continuing Professional Development (CPD) program and established ongoing action items to assess and evaluate CPD expectations and processes. </a:t>
            </a:r>
            <a:endParaRPr lang="en-CA" sz="1600" dirty="0">
              <a:solidFill>
                <a:schemeClr val="bg1"/>
              </a:solidFill>
            </a:endParaRPr>
          </a:p>
        </p:txBody>
      </p:sp>
      <p:sp>
        <p:nvSpPr>
          <p:cNvPr id="19" name="TextBox 18">
            <a:extLst>
              <a:ext uri="{FF2B5EF4-FFF2-40B4-BE49-F238E27FC236}">
                <a16:creationId xmlns:a16="http://schemas.microsoft.com/office/drawing/2014/main" id="{53157054-BCB1-4C98-B888-5EDCB34FE6EA}"/>
              </a:ext>
            </a:extLst>
          </p:cNvPr>
          <p:cNvSpPr txBox="1"/>
          <p:nvPr/>
        </p:nvSpPr>
        <p:spPr>
          <a:xfrm>
            <a:off x="5208104" y="3558342"/>
            <a:ext cx="3641698" cy="954107"/>
          </a:xfrm>
          <a:prstGeom prst="rect">
            <a:avLst/>
          </a:prstGeom>
          <a:noFill/>
        </p:spPr>
        <p:txBody>
          <a:bodyPr wrap="square" rtlCol="0">
            <a:spAutoFit/>
          </a:bodyPr>
          <a:lstStyle/>
          <a:p>
            <a:r>
              <a:rPr lang="en-CA" dirty="0">
                <a:solidFill>
                  <a:srgbClr val="080808"/>
                </a:solidFill>
              </a:rPr>
              <a:t>Of the total number of Registrants on October 31, 2019, 88.4 %, of those Registrants submitted CPD hours on time prior to submittal deadline of October 31</a:t>
            </a:r>
            <a:r>
              <a:rPr lang="en-CA" baseline="30000" dirty="0">
                <a:solidFill>
                  <a:srgbClr val="080808"/>
                </a:solidFill>
              </a:rPr>
              <a:t>st</a:t>
            </a:r>
            <a:r>
              <a:rPr lang="en-CA" dirty="0">
                <a:solidFill>
                  <a:srgbClr val="080808"/>
                </a:solidFill>
              </a:rPr>
              <a:t>.  </a:t>
            </a:r>
          </a:p>
        </p:txBody>
      </p:sp>
    </p:spTree>
    <p:extLst>
      <p:ext uri="{BB962C8B-B14F-4D97-AF65-F5344CB8AC3E}">
        <p14:creationId xmlns:p14="http://schemas.microsoft.com/office/powerpoint/2010/main" val="3741726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solidFill>
                  <a:srgbClr val="6FA8DC"/>
                </a:solidFill>
              </a:rPr>
              <a:t>Policy Committee</a:t>
            </a:r>
          </a:p>
        </p:txBody>
      </p:sp>
      <p:sp>
        <p:nvSpPr>
          <p:cNvPr id="5" name="Rectangle 4"/>
          <p:cNvSpPr/>
          <p:nvPr/>
        </p:nvSpPr>
        <p:spPr>
          <a:xfrm>
            <a:off x="2202023" y="1911109"/>
            <a:ext cx="4572000" cy="3046988"/>
          </a:xfrm>
          <a:prstGeom prst="rect">
            <a:avLst/>
          </a:prstGeom>
        </p:spPr>
        <p:txBody>
          <a:bodyPr>
            <a:spAutoFit/>
          </a:bodyPr>
          <a:lstStyle/>
          <a:p>
            <a:pPr lvl="0" algn="ctr">
              <a:buClr>
                <a:srgbClr val="695D46"/>
              </a:buClr>
              <a:buSzPct val="100000"/>
            </a:pPr>
            <a:r>
              <a:rPr lang="en-CA" sz="1600" dirty="0">
                <a:solidFill>
                  <a:srgbClr val="080808"/>
                </a:solidFill>
                <a:latin typeface="Open Sans"/>
                <a:ea typeface="Open Sans"/>
                <a:cs typeface="Open Sans"/>
                <a:sym typeface="Open Sans"/>
              </a:rPr>
              <a:t>Presenter: James (Jim) Campbell</a:t>
            </a:r>
          </a:p>
          <a:p>
            <a:pPr lvl="0" algn="ctr">
              <a:buClr>
                <a:srgbClr val="695D46"/>
              </a:buClr>
              <a:buSzPct val="100000"/>
            </a:pPr>
            <a:endParaRPr lang="en-US" sz="1600" i="1" dirty="0">
              <a:solidFill>
                <a:srgbClr val="695D46"/>
              </a:solidFill>
              <a:latin typeface="Open Sans"/>
              <a:ea typeface="Open Sans"/>
              <a:cs typeface="Open Sans"/>
              <a:sym typeface="Open Sans"/>
            </a:endParaRPr>
          </a:p>
          <a:p>
            <a:pPr lvl="0" algn="ctr">
              <a:buClr>
                <a:srgbClr val="695D46"/>
              </a:buClr>
              <a:buSzPct val="100000"/>
            </a:pPr>
            <a:endParaRPr lang="en-US" sz="1600" i="1" dirty="0">
              <a:solidFill>
                <a:srgbClr val="695D46"/>
              </a:solidFill>
              <a:latin typeface="Open Sans"/>
              <a:ea typeface="Open Sans"/>
              <a:cs typeface="Open Sans"/>
              <a:sym typeface="Open Sans"/>
            </a:endParaRPr>
          </a:p>
          <a:p>
            <a:pPr lvl="0" algn="ctr">
              <a:buClr>
                <a:srgbClr val="695D46"/>
              </a:buClr>
              <a:buSzPct val="100000"/>
            </a:pPr>
            <a:r>
              <a:rPr lang="en-US" sz="1600" i="1" dirty="0">
                <a:solidFill>
                  <a:srgbClr val="080808"/>
                </a:solidFill>
                <a:latin typeface="Open Sans"/>
                <a:ea typeface="Open Sans"/>
                <a:cs typeface="Open Sans"/>
                <a:sym typeface="Open Sans"/>
              </a:rPr>
              <a:t>2019 Committee Members:</a:t>
            </a:r>
            <a:endParaRPr lang="en-US" sz="1600" dirty="0">
              <a:solidFill>
                <a:srgbClr val="080808"/>
              </a:solidFill>
              <a:latin typeface="Open Sans"/>
              <a:ea typeface="Open Sans"/>
              <a:cs typeface="Open Sans"/>
              <a:sym typeface="Open Sans"/>
            </a:endParaRPr>
          </a:p>
          <a:p>
            <a:pPr lvl="0" algn="ctr">
              <a:buClr>
                <a:srgbClr val="695D46"/>
              </a:buClr>
              <a:buSzPct val="100000"/>
            </a:pPr>
            <a:endParaRPr lang="en-CA" sz="1600" b="1" dirty="0">
              <a:solidFill>
                <a:srgbClr val="080808"/>
              </a:solidFill>
              <a:latin typeface="Open Sans"/>
              <a:ea typeface="Open Sans"/>
              <a:cs typeface="Open Sans"/>
              <a:sym typeface="Open Sans"/>
            </a:endParaRPr>
          </a:p>
          <a:p>
            <a:pPr algn="ctr">
              <a:buClr>
                <a:srgbClr val="695D46"/>
              </a:buClr>
              <a:buSzPct val="100000"/>
            </a:pPr>
            <a:r>
              <a:rPr lang="en-CA" sz="1600" b="1" dirty="0">
                <a:solidFill>
                  <a:srgbClr val="080808"/>
                </a:solidFill>
                <a:latin typeface="Open Sans"/>
                <a:ea typeface="Open Sans"/>
                <a:cs typeface="Open Sans"/>
                <a:sym typeface="Open Sans"/>
              </a:rPr>
              <a:t>Chair – </a:t>
            </a:r>
            <a:r>
              <a:rPr lang="en-US" sz="1600" b="1" dirty="0"/>
              <a:t>James (Jim) Campbell, RCSW </a:t>
            </a:r>
            <a:endParaRPr lang="en-CA" sz="1600" b="1" dirty="0"/>
          </a:p>
          <a:p>
            <a:pPr lvl="0" algn="ctr">
              <a:buClr>
                <a:srgbClr val="695D46"/>
              </a:buClr>
              <a:buSzPct val="100000"/>
            </a:pPr>
            <a:endParaRPr lang="en-CA" sz="1600" dirty="0">
              <a:solidFill>
                <a:srgbClr val="080808"/>
              </a:solidFill>
              <a:latin typeface="Open Sans"/>
              <a:ea typeface="Open Sans"/>
              <a:cs typeface="Open Sans"/>
              <a:sym typeface="Open Sans"/>
            </a:endParaRPr>
          </a:p>
          <a:p>
            <a:pPr algn="ctr"/>
            <a:r>
              <a:rPr lang="en-US" sz="1600" dirty="0"/>
              <a:t>Sonia </a:t>
            </a:r>
            <a:r>
              <a:rPr lang="en-US" sz="1600" dirty="0" err="1"/>
              <a:t>Andhi</a:t>
            </a:r>
            <a:r>
              <a:rPr lang="en-US" sz="1600" dirty="0"/>
              <a:t> </a:t>
            </a:r>
            <a:r>
              <a:rPr lang="en-US" sz="1600" dirty="0" err="1"/>
              <a:t>Bilkhu</a:t>
            </a:r>
            <a:r>
              <a:rPr lang="en-US" sz="1600" dirty="0"/>
              <a:t>, RSW</a:t>
            </a:r>
            <a:endParaRPr lang="en-CA" sz="1600" dirty="0"/>
          </a:p>
          <a:p>
            <a:pPr algn="ctr"/>
            <a:r>
              <a:rPr lang="en-US" sz="1600" dirty="0"/>
              <a:t>Connie </a:t>
            </a:r>
            <a:r>
              <a:rPr lang="en-US" sz="1600" dirty="0" err="1"/>
              <a:t>Kaweesi</a:t>
            </a:r>
            <a:r>
              <a:rPr lang="en-US" sz="1600" dirty="0"/>
              <a:t>, RCSW</a:t>
            </a:r>
          </a:p>
          <a:p>
            <a:pPr algn="ctr"/>
            <a:r>
              <a:rPr lang="en-US" sz="1600" dirty="0"/>
              <a:t>Chelsea Minhas, RSW</a:t>
            </a:r>
          </a:p>
          <a:p>
            <a:pPr algn="ctr"/>
            <a:r>
              <a:rPr lang="en-US" sz="1600" dirty="0"/>
              <a:t>Jenny Morgan, RSW</a:t>
            </a:r>
          </a:p>
          <a:p>
            <a:pPr algn="ctr"/>
            <a:r>
              <a:rPr lang="en-US" sz="1600" dirty="0"/>
              <a:t>Christina Rodrigues, RSW</a:t>
            </a:r>
            <a:endParaRPr lang="en-CA" sz="1600" dirty="0"/>
          </a:p>
        </p:txBody>
      </p:sp>
    </p:spTree>
    <p:extLst>
      <p:ext uri="{BB962C8B-B14F-4D97-AF65-F5344CB8AC3E}">
        <p14:creationId xmlns:p14="http://schemas.microsoft.com/office/powerpoint/2010/main" val="1463449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869319"/>
            <a:ext cx="8520600" cy="2633232"/>
          </a:xfrm>
        </p:spPr>
        <p:txBody>
          <a:bodyPr/>
          <a:lstStyle/>
          <a:p>
            <a:r>
              <a:rPr lang="en-CA" dirty="0">
                <a:solidFill>
                  <a:srgbClr val="6FA8DC"/>
                </a:solidFill>
              </a:rPr>
              <a:t>Chat Engagement </a:t>
            </a:r>
            <a:br>
              <a:rPr lang="en-CA" sz="2400" b="0" dirty="0">
                <a:solidFill>
                  <a:srgbClr val="6FA8DC"/>
                </a:solidFill>
                <a:latin typeface="Open Sans"/>
              </a:rPr>
            </a:br>
            <a:br>
              <a:rPr lang="en-CA" sz="2400" b="0" dirty="0">
                <a:solidFill>
                  <a:srgbClr val="6FA8DC"/>
                </a:solidFill>
                <a:latin typeface="Open Sans"/>
              </a:rPr>
            </a:br>
            <a:r>
              <a:rPr lang="en-CA" sz="2400" b="0" dirty="0">
                <a:solidFill>
                  <a:srgbClr val="080808"/>
                </a:solidFill>
                <a:latin typeface="Open Sans"/>
              </a:rPr>
              <a:t>Using the Chat function, type and send,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What is a component of the College’s work that you believe could be done better?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807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699" y="328202"/>
            <a:ext cx="8571300" cy="942000"/>
          </a:xfrm>
          <a:prstGeom prst="rect">
            <a:avLst/>
          </a:prstGeom>
        </p:spPr>
        <p:txBody>
          <a:bodyPr lIns="91425" tIns="91425" rIns="91425" bIns="91425" anchor="ctr" anchorCtr="0">
            <a:noAutofit/>
          </a:bodyPr>
          <a:lstStyle/>
          <a:p>
            <a:pPr lvl="0">
              <a:spcBef>
                <a:spcPts val="0"/>
              </a:spcBef>
              <a:buNone/>
            </a:pPr>
            <a:r>
              <a:rPr lang="en">
                <a:solidFill>
                  <a:srgbClr val="6FA8DC"/>
                </a:solidFill>
              </a:rPr>
              <a:t>Indigenous Committee</a:t>
            </a:r>
          </a:p>
        </p:txBody>
      </p:sp>
      <p:sp>
        <p:nvSpPr>
          <p:cNvPr id="7" name="Rectangle 6"/>
          <p:cNvSpPr/>
          <p:nvPr/>
        </p:nvSpPr>
        <p:spPr>
          <a:xfrm>
            <a:off x="1569536" y="1928190"/>
            <a:ext cx="6004927" cy="3046988"/>
          </a:xfrm>
          <a:prstGeom prst="rect">
            <a:avLst/>
          </a:prstGeom>
        </p:spPr>
        <p:txBody>
          <a:bodyPr wrap="square">
            <a:spAutoFit/>
          </a:bodyPr>
          <a:lstStyle/>
          <a:p>
            <a:pPr lvl="0" algn="ctr">
              <a:buClr>
                <a:srgbClr val="695D46"/>
              </a:buClr>
              <a:buSzPct val="100000"/>
            </a:pPr>
            <a:r>
              <a:rPr lang="en-CA" sz="1600" dirty="0">
                <a:solidFill>
                  <a:srgbClr val="080808"/>
                </a:solidFill>
                <a:latin typeface="Open Sans"/>
                <a:ea typeface="Open Sans"/>
                <a:cs typeface="Open Sans"/>
                <a:sym typeface="Open Sans"/>
              </a:rPr>
              <a:t>Presenter: Ruth Kenny </a:t>
            </a:r>
          </a:p>
          <a:p>
            <a:pPr lvl="0" algn="ctr">
              <a:buClr>
                <a:srgbClr val="695D46"/>
              </a:buClr>
              <a:buSzPct val="100000"/>
            </a:pPr>
            <a:endParaRPr lang="en-US" sz="1600" i="1" dirty="0">
              <a:solidFill>
                <a:srgbClr val="695D46"/>
              </a:solidFill>
              <a:latin typeface="Open Sans"/>
              <a:ea typeface="Open Sans"/>
              <a:cs typeface="Open Sans"/>
              <a:sym typeface="Open Sans"/>
            </a:endParaRPr>
          </a:p>
          <a:p>
            <a:pPr lvl="0" algn="ctr">
              <a:buClr>
                <a:srgbClr val="695D46"/>
              </a:buClr>
              <a:buSzPct val="100000"/>
            </a:pPr>
            <a:endParaRPr lang="en-US" sz="1600" i="1" dirty="0">
              <a:solidFill>
                <a:srgbClr val="695D46"/>
              </a:solidFill>
              <a:latin typeface="Open Sans"/>
              <a:ea typeface="Open Sans"/>
              <a:cs typeface="Open Sans"/>
              <a:sym typeface="Open Sans"/>
            </a:endParaRPr>
          </a:p>
          <a:p>
            <a:pPr lvl="0" algn="ctr">
              <a:buClr>
                <a:srgbClr val="695D46"/>
              </a:buClr>
              <a:buSzPct val="100000"/>
            </a:pPr>
            <a:r>
              <a:rPr lang="en-US" sz="1600" i="1" dirty="0">
                <a:solidFill>
                  <a:srgbClr val="080808"/>
                </a:solidFill>
                <a:latin typeface="Open Sans"/>
                <a:ea typeface="Open Sans"/>
                <a:cs typeface="Open Sans"/>
                <a:sym typeface="Open Sans"/>
              </a:rPr>
              <a:t>2019 Committee Members:</a:t>
            </a:r>
            <a:endParaRPr lang="en-US" sz="1600" dirty="0">
              <a:solidFill>
                <a:srgbClr val="080808"/>
              </a:solidFill>
              <a:latin typeface="Open Sans"/>
              <a:ea typeface="Open Sans"/>
              <a:cs typeface="Open Sans"/>
              <a:sym typeface="Open Sans"/>
            </a:endParaRPr>
          </a:p>
          <a:p>
            <a:pPr lvl="0" algn="ctr">
              <a:buClr>
                <a:srgbClr val="695D46"/>
              </a:buClr>
              <a:buSzPct val="100000"/>
            </a:pPr>
            <a:endParaRPr lang="en-CA" sz="1600" b="1" dirty="0">
              <a:solidFill>
                <a:srgbClr val="080808"/>
              </a:solidFill>
              <a:latin typeface="Open Sans"/>
              <a:ea typeface="Open Sans"/>
              <a:cs typeface="Open Sans"/>
              <a:sym typeface="Open Sans"/>
            </a:endParaRPr>
          </a:p>
          <a:p>
            <a:pPr algn="ctr">
              <a:buClr>
                <a:srgbClr val="695D46"/>
              </a:buClr>
              <a:buSzPct val="100000"/>
            </a:pPr>
            <a:r>
              <a:rPr lang="en-CA" sz="1600" b="1" dirty="0">
                <a:solidFill>
                  <a:srgbClr val="080808"/>
                </a:solidFill>
                <a:latin typeface="Open Sans"/>
                <a:ea typeface="Open Sans"/>
                <a:cs typeface="Open Sans"/>
                <a:sym typeface="Open Sans"/>
              </a:rPr>
              <a:t>Chair – </a:t>
            </a:r>
            <a:r>
              <a:rPr lang="en-US" sz="1600" b="1" dirty="0"/>
              <a:t>Ruth Kenny, RSW</a:t>
            </a:r>
            <a:endParaRPr lang="en-CA" sz="1600" b="1" dirty="0"/>
          </a:p>
          <a:p>
            <a:pPr lvl="0" algn="ctr">
              <a:buClr>
                <a:srgbClr val="695D46"/>
              </a:buClr>
              <a:buSzPct val="100000"/>
            </a:pPr>
            <a:endParaRPr lang="en-CA" sz="1600" dirty="0">
              <a:solidFill>
                <a:srgbClr val="080808"/>
              </a:solidFill>
              <a:latin typeface="Open Sans"/>
              <a:ea typeface="Open Sans"/>
              <a:cs typeface="Open Sans"/>
              <a:sym typeface="Open Sans"/>
            </a:endParaRPr>
          </a:p>
          <a:p>
            <a:pPr algn="ctr" fontAlgn="ctr"/>
            <a:r>
              <a:rPr lang="en-US" sz="1600" dirty="0"/>
              <a:t>Cheney </a:t>
            </a:r>
            <a:r>
              <a:rPr lang="en-US" sz="1600" dirty="0" err="1"/>
              <a:t>Cloke</a:t>
            </a:r>
            <a:r>
              <a:rPr lang="en-US" sz="1600" dirty="0"/>
              <a:t>, Public Appointee</a:t>
            </a:r>
          </a:p>
          <a:p>
            <a:pPr algn="ctr" fontAlgn="ctr"/>
            <a:r>
              <a:rPr lang="en-US" sz="1600" dirty="0"/>
              <a:t>Jennifer-Lee </a:t>
            </a:r>
            <a:r>
              <a:rPr lang="en-US" sz="1600" dirty="0" err="1"/>
              <a:t>Koble</a:t>
            </a:r>
            <a:r>
              <a:rPr lang="en-US" sz="1600" dirty="0"/>
              <a:t>, RSW </a:t>
            </a:r>
            <a:endParaRPr lang="en-CA" sz="1600" dirty="0"/>
          </a:p>
          <a:p>
            <a:pPr algn="ctr" fontAlgn="ctr"/>
            <a:r>
              <a:rPr lang="en-US" sz="1600" dirty="0"/>
              <a:t>Jenny Morgan, RSW </a:t>
            </a:r>
            <a:endParaRPr lang="en-CA" sz="1600" dirty="0"/>
          </a:p>
          <a:p>
            <a:pPr algn="ctr" fontAlgn="ctr"/>
            <a:r>
              <a:rPr lang="en-US" sz="1600" dirty="0"/>
              <a:t>Wendy Simon, RSW</a:t>
            </a:r>
            <a:endParaRPr lang="en-CA" sz="1600" dirty="0"/>
          </a:p>
          <a:p>
            <a:pPr algn="ctr" fontAlgn="ctr"/>
            <a:r>
              <a:rPr lang="en-US" sz="1600" dirty="0"/>
              <a:t>Sandra Wilson, RSW</a:t>
            </a:r>
            <a:endParaRPr lang="en-CA" sz="1600" dirty="0"/>
          </a:p>
        </p:txBody>
      </p:sp>
      <p:pic>
        <p:nvPicPr>
          <p:cNvPr id="9" name="Picture 8">
            <a:extLst>
              <a:ext uri="{FF2B5EF4-FFF2-40B4-BE49-F238E27FC236}">
                <a16:creationId xmlns:a16="http://schemas.microsoft.com/office/drawing/2014/main" id="{FB0534C7-334C-4869-891C-0F914DDD939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5758" y="1093296"/>
            <a:ext cx="1287555" cy="1256314"/>
          </a:xfrm>
          <a:prstGeom prst="rect">
            <a:avLst/>
          </a:prstGeom>
          <a:noFill/>
          <a:ln>
            <a:noFill/>
          </a:ln>
        </p:spPr>
      </p:pic>
      <p:pic>
        <p:nvPicPr>
          <p:cNvPr id="5" name="Picture 4">
            <a:extLst>
              <a:ext uri="{FF2B5EF4-FFF2-40B4-BE49-F238E27FC236}">
                <a16:creationId xmlns:a16="http://schemas.microsoft.com/office/drawing/2014/main" id="{AC52C705-7149-4F34-AA25-E97B6FBA2CF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1758" y="1093296"/>
            <a:ext cx="1287555" cy="1256314"/>
          </a:xfrm>
          <a:prstGeom prst="rect">
            <a:avLst/>
          </a:prstGeom>
          <a:noFill/>
          <a:ln>
            <a:noFill/>
          </a:ln>
        </p:spPr>
      </p:pic>
    </p:spTree>
    <p:extLst>
      <p:ext uri="{BB962C8B-B14F-4D97-AF65-F5344CB8AC3E}">
        <p14:creationId xmlns:p14="http://schemas.microsoft.com/office/powerpoint/2010/main" val="3708955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a:extLst>
              <a:ext uri="{FF2B5EF4-FFF2-40B4-BE49-F238E27FC236}">
                <a16:creationId xmlns:a16="http://schemas.microsoft.com/office/drawing/2014/main" id="{7AAE704D-15EC-4B59-9875-1696CEBD01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924" y="251784"/>
            <a:ext cx="1287555" cy="1256314"/>
          </a:xfrm>
          <a:prstGeom prst="rect">
            <a:avLst/>
          </a:prstGeom>
          <a:noFill/>
          <a:ln>
            <a:noFill/>
          </a:ln>
        </p:spPr>
      </p:pic>
      <p:pic>
        <p:nvPicPr>
          <p:cNvPr id="7" name="Picture 6">
            <a:extLst>
              <a:ext uri="{FF2B5EF4-FFF2-40B4-BE49-F238E27FC236}">
                <a16:creationId xmlns:a16="http://schemas.microsoft.com/office/drawing/2014/main" id="{EEACB307-94AA-411E-AF31-6AD88CC6AC8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639" y="251784"/>
            <a:ext cx="1287555" cy="1256314"/>
          </a:xfrm>
          <a:prstGeom prst="rect">
            <a:avLst/>
          </a:prstGeom>
          <a:noFill/>
          <a:ln>
            <a:noFill/>
          </a:ln>
        </p:spPr>
      </p:pic>
      <p:sp>
        <p:nvSpPr>
          <p:cNvPr id="9" name="Shape 78">
            <a:extLst>
              <a:ext uri="{FF2B5EF4-FFF2-40B4-BE49-F238E27FC236}">
                <a16:creationId xmlns:a16="http://schemas.microsoft.com/office/drawing/2014/main" id="{93D7471F-8BD3-4DE6-9069-AC927A13E08E}"/>
              </a:ext>
            </a:extLst>
          </p:cNvPr>
          <p:cNvSpPr txBox="1">
            <a:spLocks noGrp="1"/>
          </p:cNvSpPr>
          <p:nvPr>
            <p:ph type="title"/>
          </p:nvPr>
        </p:nvSpPr>
        <p:spPr>
          <a:xfrm>
            <a:off x="1874609" y="408941"/>
            <a:ext cx="5973807"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Indigenous Committee</a:t>
            </a:r>
          </a:p>
        </p:txBody>
      </p:sp>
      <p:sp>
        <p:nvSpPr>
          <p:cNvPr id="10" name="Rectangle 9">
            <a:extLst>
              <a:ext uri="{FF2B5EF4-FFF2-40B4-BE49-F238E27FC236}">
                <a16:creationId xmlns:a16="http://schemas.microsoft.com/office/drawing/2014/main" id="{1653CF6F-159B-4859-BCFB-DA30BF382B3E}"/>
              </a:ext>
            </a:extLst>
          </p:cNvPr>
          <p:cNvSpPr/>
          <p:nvPr/>
        </p:nvSpPr>
        <p:spPr>
          <a:xfrm>
            <a:off x="440874" y="1715855"/>
            <a:ext cx="8262251" cy="3139321"/>
          </a:xfrm>
          <a:prstGeom prst="rect">
            <a:avLst/>
          </a:prstGeom>
        </p:spPr>
        <p:txBody>
          <a:bodyPr wrap="square">
            <a:spAutoFit/>
          </a:bodyPr>
          <a:lstStyle/>
          <a:p>
            <a:pPr lvl="0">
              <a:buClr>
                <a:srgbClr val="695D46"/>
              </a:buClr>
              <a:buSzPct val="100000"/>
            </a:pPr>
            <a:r>
              <a:rPr lang="en-US" sz="1800" dirty="0"/>
              <a:t>The Indigenous Committee continued to revise and refine their terms of reference and implement key recommendations from:</a:t>
            </a:r>
          </a:p>
          <a:p>
            <a:pPr marL="342900" lvl="0" indent="-342900">
              <a:buClr>
                <a:srgbClr val="695D46"/>
              </a:buClr>
              <a:buSzPct val="100000"/>
              <a:buFont typeface="Arial" panose="020B0604020202020204" pitchFamily="34" charset="0"/>
              <a:buChar char="•"/>
            </a:pPr>
            <a:r>
              <a:rPr lang="en-US" sz="1800" dirty="0"/>
              <a:t>The </a:t>
            </a:r>
            <a:r>
              <a:rPr lang="en-US" sz="1800" dirty="0" err="1"/>
              <a:t>Nashwito</a:t>
            </a:r>
            <a:r>
              <a:rPr lang="en-US" sz="1800" dirty="0"/>
              <a:t> Creek &amp; Associates final report</a:t>
            </a:r>
          </a:p>
          <a:p>
            <a:pPr marL="342900" lvl="0" indent="-342900">
              <a:buClr>
                <a:srgbClr val="695D46"/>
              </a:buClr>
              <a:buSzPct val="100000"/>
              <a:buFont typeface="Arial" panose="020B0604020202020204" pitchFamily="34" charset="0"/>
              <a:buChar char="•"/>
            </a:pPr>
            <a:r>
              <a:rPr lang="en-US" sz="1800" dirty="0"/>
              <a:t>Truth and Reconciliation Commission </a:t>
            </a:r>
          </a:p>
          <a:p>
            <a:pPr marL="342900" lvl="0" indent="-342900">
              <a:buClr>
                <a:srgbClr val="695D46"/>
              </a:buClr>
              <a:buSzPct val="100000"/>
              <a:buFont typeface="Arial" panose="020B0604020202020204" pitchFamily="34" charset="0"/>
              <a:buChar char="•"/>
            </a:pPr>
            <a:r>
              <a:rPr lang="en-US" sz="1800" dirty="0"/>
              <a:t>United Nations Declaration on the Rights of Indigenous Peoples</a:t>
            </a:r>
          </a:p>
          <a:p>
            <a:pPr marL="342900" lvl="0" indent="-342900">
              <a:buClr>
                <a:srgbClr val="695D46"/>
              </a:buClr>
              <a:buSzPct val="100000"/>
              <a:buFont typeface="Arial" panose="020B0604020202020204" pitchFamily="34" charset="0"/>
              <a:buChar char="•"/>
            </a:pPr>
            <a:r>
              <a:rPr lang="en-US" sz="1800" dirty="0"/>
              <a:t> Missing and Murdered Indigenous Women and Girls</a:t>
            </a:r>
          </a:p>
          <a:p>
            <a:pPr marL="342900" lvl="0" indent="-342900">
              <a:buClr>
                <a:srgbClr val="695D46"/>
              </a:buClr>
              <a:buSzPct val="100000"/>
              <a:buFont typeface="Arial" panose="020B0604020202020204" pitchFamily="34" charset="0"/>
              <a:buChar char="•"/>
            </a:pPr>
            <a:r>
              <a:rPr lang="en-US" sz="1800" dirty="0"/>
              <a:t>The Royal Commission on Aboriginal Peoples of Canada. </a:t>
            </a:r>
          </a:p>
          <a:p>
            <a:pPr marL="342900" lvl="0" indent="-342900">
              <a:buClr>
                <a:srgbClr val="695D46"/>
              </a:buClr>
              <a:buSzPct val="100000"/>
              <a:buFont typeface="Arial" panose="020B0604020202020204" pitchFamily="34" charset="0"/>
              <a:buChar char="•"/>
            </a:pPr>
            <a:endParaRPr lang="en-US" sz="1800" dirty="0"/>
          </a:p>
          <a:p>
            <a:pPr lvl="0">
              <a:buClr>
                <a:srgbClr val="695D46"/>
              </a:buClr>
              <a:buSzPct val="100000"/>
            </a:pPr>
            <a:r>
              <a:rPr lang="en-US" sz="1800" dirty="0"/>
              <a:t>Implementation of the key recommendations will assist the College in meeting the goals of the College’s Towards Developing a Respectful Relationship Initiative (TDRR). </a:t>
            </a:r>
            <a:endParaRPr lang="en-CA" sz="1800" dirty="0"/>
          </a:p>
        </p:txBody>
      </p:sp>
    </p:spTree>
    <p:extLst>
      <p:ext uri="{BB962C8B-B14F-4D97-AF65-F5344CB8AC3E}">
        <p14:creationId xmlns:p14="http://schemas.microsoft.com/office/powerpoint/2010/main" val="3606669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a:extLst>
              <a:ext uri="{FF2B5EF4-FFF2-40B4-BE49-F238E27FC236}">
                <a16:creationId xmlns:a16="http://schemas.microsoft.com/office/drawing/2014/main" id="{7AAE704D-15EC-4B59-9875-1696CEBD01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924" y="251784"/>
            <a:ext cx="1287555" cy="1256314"/>
          </a:xfrm>
          <a:prstGeom prst="rect">
            <a:avLst/>
          </a:prstGeom>
          <a:noFill/>
          <a:ln>
            <a:noFill/>
          </a:ln>
        </p:spPr>
      </p:pic>
      <p:pic>
        <p:nvPicPr>
          <p:cNvPr id="7" name="Picture 6">
            <a:extLst>
              <a:ext uri="{FF2B5EF4-FFF2-40B4-BE49-F238E27FC236}">
                <a16:creationId xmlns:a16="http://schemas.microsoft.com/office/drawing/2014/main" id="{EEACB307-94AA-411E-AF31-6AD88CC6AC8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639" y="251784"/>
            <a:ext cx="1287555" cy="1256314"/>
          </a:xfrm>
          <a:prstGeom prst="rect">
            <a:avLst/>
          </a:prstGeom>
          <a:noFill/>
          <a:ln>
            <a:noFill/>
          </a:ln>
        </p:spPr>
      </p:pic>
      <p:sp>
        <p:nvSpPr>
          <p:cNvPr id="9" name="Shape 78">
            <a:extLst>
              <a:ext uri="{FF2B5EF4-FFF2-40B4-BE49-F238E27FC236}">
                <a16:creationId xmlns:a16="http://schemas.microsoft.com/office/drawing/2014/main" id="{93D7471F-8BD3-4DE6-9069-AC927A13E08E}"/>
              </a:ext>
            </a:extLst>
          </p:cNvPr>
          <p:cNvSpPr txBox="1">
            <a:spLocks noGrp="1"/>
          </p:cNvSpPr>
          <p:nvPr>
            <p:ph type="title"/>
          </p:nvPr>
        </p:nvSpPr>
        <p:spPr>
          <a:xfrm>
            <a:off x="1874609" y="408941"/>
            <a:ext cx="5973807"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Indigenous Committee</a:t>
            </a:r>
          </a:p>
        </p:txBody>
      </p:sp>
      <p:sp>
        <p:nvSpPr>
          <p:cNvPr id="8" name="Rectangle 7">
            <a:extLst>
              <a:ext uri="{FF2B5EF4-FFF2-40B4-BE49-F238E27FC236}">
                <a16:creationId xmlns:a16="http://schemas.microsoft.com/office/drawing/2014/main" id="{DD95202A-ED39-4FA3-ABA0-04179CB99FDD}"/>
              </a:ext>
            </a:extLst>
          </p:cNvPr>
          <p:cNvSpPr/>
          <p:nvPr/>
        </p:nvSpPr>
        <p:spPr>
          <a:xfrm>
            <a:off x="486101" y="1730425"/>
            <a:ext cx="8262251" cy="2862322"/>
          </a:xfrm>
          <a:prstGeom prst="rect">
            <a:avLst/>
          </a:prstGeom>
        </p:spPr>
        <p:txBody>
          <a:bodyPr wrap="square">
            <a:spAutoFit/>
          </a:bodyPr>
          <a:lstStyle/>
          <a:p>
            <a:pPr lvl="0">
              <a:buClr>
                <a:srgbClr val="695D46"/>
              </a:buClr>
              <a:buSzPct val="100000"/>
            </a:pPr>
            <a:r>
              <a:rPr lang="en-US" sz="2000" dirty="0"/>
              <a:t>The Indigenous Committee reviewed and refined the College’s acknowledgement of Indigenous Territories, as follows: </a:t>
            </a:r>
          </a:p>
          <a:p>
            <a:pPr lvl="0">
              <a:buClr>
                <a:srgbClr val="695D46"/>
              </a:buClr>
              <a:buSzPct val="100000"/>
            </a:pPr>
            <a:endParaRPr lang="en-US" sz="2000" dirty="0"/>
          </a:p>
          <a:p>
            <a:pPr lvl="4">
              <a:buClr>
                <a:srgbClr val="695D46"/>
              </a:buClr>
              <a:buSzPct val="100000"/>
            </a:pPr>
            <a:r>
              <a:rPr lang="en-US" sz="2000" dirty="0"/>
              <a:t>We acknowledge that the office of the British Columbia College of Social Workers is located on the traditional, ancestral and unceded territory of </a:t>
            </a:r>
            <a:r>
              <a:rPr lang="en-US" sz="2000" dirty="0" err="1"/>
              <a:t>thexʷm</a:t>
            </a:r>
            <a:r>
              <a:rPr lang="en-US" sz="2000" dirty="0"/>
              <a:t> </a:t>
            </a:r>
            <a:r>
              <a:rPr lang="en-US" sz="2000" dirty="0" err="1"/>
              <a:t>əθkʷ</a:t>
            </a:r>
            <a:r>
              <a:rPr lang="en-US" sz="2000" dirty="0"/>
              <a:t> </a:t>
            </a:r>
            <a:r>
              <a:rPr lang="en-US" sz="2000" dirty="0" err="1"/>
              <a:t>əy̓əm</a:t>
            </a:r>
            <a:r>
              <a:rPr lang="en-US" sz="2000" dirty="0"/>
              <a:t>(</a:t>
            </a:r>
            <a:r>
              <a:rPr lang="en-US" sz="2000" dirty="0" err="1"/>
              <a:t>Musqueam</a:t>
            </a:r>
            <a:r>
              <a:rPr lang="en-US" sz="2000" dirty="0"/>
              <a:t> people). Further, this acknowledgement, gratitude and respect extends to all the First Nations Communities on whose traditional territories the BC College of Social Workers builds relationships and conducts business. </a:t>
            </a:r>
            <a:endParaRPr lang="en-CA" sz="2000" dirty="0"/>
          </a:p>
        </p:txBody>
      </p:sp>
    </p:spTree>
    <p:extLst>
      <p:ext uri="{BB962C8B-B14F-4D97-AF65-F5344CB8AC3E}">
        <p14:creationId xmlns:p14="http://schemas.microsoft.com/office/powerpoint/2010/main" val="237160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80565"/>
            <a:ext cx="8520600" cy="707400"/>
          </a:xfrm>
        </p:spPr>
        <p:txBody>
          <a:bodyPr/>
          <a:lstStyle/>
          <a:p>
            <a:r>
              <a:rPr lang="en-CA" dirty="0">
                <a:solidFill>
                  <a:srgbClr val="6FA8DC"/>
                </a:solidFill>
              </a:rPr>
              <a:t>Land Acknowledgement</a:t>
            </a:r>
          </a:p>
        </p:txBody>
      </p:sp>
      <p:sp>
        <p:nvSpPr>
          <p:cNvPr id="3" name="Text Placeholder 2"/>
          <p:cNvSpPr>
            <a:spLocks noGrp="1"/>
          </p:cNvSpPr>
          <p:nvPr>
            <p:ph type="body" idx="1"/>
          </p:nvPr>
        </p:nvSpPr>
        <p:spPr>
          <a:xfrm>
            <a:off x="43733" y="1306006"/>
            <a:ext cx="8832300" cy="3765420"/>
          </a:xfrm>
        </p:spPr>
        <p:txBody>
          <a:bodyPr/>
          <a:lstStyle/>
          <a:p>
            <a:pPr marL="628650" lvl="2">
              <a:lnSpc>
                <a:spcPct val="100000"/>
              </a:lnSpc>
              <a:spcAft>
                <a:spcPts val="0"/>
              </a:spcAft>
            </a:pPr>
            <a:r>
              <a:rPr lang="en-US" sz="2400" dirty="0">
                <a:solidFill>
                  <a:schemeClr val="bg2">
                    <a:lumMod val="50000"/>
                  </a:schemeClr>
                </a:solidFill>
              </a:rPr>
              <a:t>We acknowledge that the office of the BC College of Social Workers is located on the traditional, ancestral and unceded territory of the </a:t>
            </a:r>
            <a:r>
              <a:rPr lang="en-US" sz="2400" dirty="0" err="1">
                <a:solidFill>
                  <a:schemeClr val="bg2">
                    <a:lumMod val="50000"/>
                  </a:schemeClr>
                </a:solidFill>
              </a:rPr>
              <a:t>xʷməθkʷəy̓əm</a:t>
            </a:r>
            <a:r>
              <a:rPr lang="en-US" sz="2400" dirty="0">
                <a:solidFill>
                  <a:schemeClr val="bg2">
                    <a:lumMod val="50000"/>
                  </a:schemeClr>
                </a:solidFill>
              </a:rPr>
              <a:t> (</a:t>
            </a:r>
            <a:r>
              <a:rPr lang="en-US" sz="2400" dirty="0" err="1">
                <a:solidFill>
                  <a:schemeClr val="bg2">
                    <a:lumMod val="50000"/>
                  </a:schemeClr>
                </a:solidFill>
              </a:rPr>
              <a:t>Musqueam</a:t>
            </a:r>
            <a:r>
              <a:rPr lang="en-US" sz="2400" dirty="0">
                <a:solidFill>
                  <a:schemeClr val="bg2">
                    <a:lumMod val="50000"/>
                  </a:schemeClr>
                </a:solidFill>
              </a:rPr>
              <a:t> people).</a:t>
            </a:r>
          </a:p>
          <a:p>
            <a:pPr marL="628650" lvl="2">
              <a:lnSpc>
                <a:spcPct val="100000"/>
              </a:lnSpc>
              <a:spcAft>
                <a:spcPts val="0"/>
              </a:spcAft>
            </a:pPr>
            <a:r>
              <a:rPr lang="en-US" sz="2400" dirty="0">
                <a:solidFill>
                  <a:schemeClr val="bg2">
                    <a:lumMod val="50000"/>
                  </a:schemeClr>
                </a:solidFill>
              </a:rPr>
              <a:t> </a:t>
            </a:r>
          </a:p>
          <a:p>
            <a:pPr marL="628650" lvl="2">
              <a:lnSpc>
                <a:spcPct val="100000"/>
              </a:lnSpc>
              <a:spcAft>
                <a:spcPts val="0"/>
              </a:spcAft>
            </a:pPr>
            <a:r>
              <a:rPr lang="en-US" sz="2400" dirty="0">
                <a:solidFill>
                  <a:schemeClr val="bg2">
                    <a:lumMod val="50000"/>
                  </a:schemeClr>
                </a:solidFill>
              </a:rPr>
              <a:t>Further, this acknowledgment, gratitude and respect extends to all the First Nations communities on whose traditional territories the British Columbia College of Social Workers builds relationships and conducts business.  </a:t>
            </a:r>
            <a:endParaRPr lang="en-CA" sz="2400" dirty="0">
              <a:solidFill>
                <a:schemeClr val="bg2">
                  <a:lumMod val="50000"/>
                </a:schemeClr>
              </a:solidFill>
            </a:endParaRPr>
          </a:p>
        </p:txBody>
      </p:sp>
      <p:sp>
        <p:nvSpPr>
          <p:cNvPr id="4" name="Rectangle 3"/>
          <p:cNvSpPr/>
          <p:nvPr/>
        </p:nvSpPr>
        <p:spPr>
          <a:xfrm>
            <a:off x="0" y="5043055"/>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13413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a:extLst>
              <a:ext uri="{FF2B5EF4-FFF2-40B4-BE49-F238E27FC236}">
                <a16:creationId xmlns:a16="http://schemas.microsoft.com/office/drawing/2014/main" id="{7AAE704D-15EC-4B59-9875-1696CEBD01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924" y="251784"/>
            <a:ext cx="1287555" cy="1256314"/>
          </a:xfrm>
          <a:prstGeom prst="rect">
            <a:avLst/>
          </a:prstGeom>
          <a:noFill/>
          <a:ln>
            <a:noFill/>
          </a:ln>
        </p:spPr>
      </p:pic>
      <p:pic>
        <p:nvPicPr>
          <p:cNvPr id="7" name="Picture 6">
            <a:extLst>
              <a:ext uri="{FF2B5EF4-FFF2-40B4-BE49-F238E27FC236}">
                <a16:creationId xmlns:a16="http://schemas.microsoft.com/office/drawing/2014/main" id="{EEACB307-94AA-411E-AF31-6AD88CC6AC8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639" y="251784"/>
            <a:ext cx="1287555" cy="1256314"/>
          </a:xfrm>
          <a:prstGeom prst="rect">
            <a:avLst/>
          </a:prstGeom>
          <a:noFill/>
          <a:ln>
            <a:noFill/>
          </a:ln>
        </p:spPr>
      </p:pic>
      <p:sp>
        <p:nvSpPr>
          <p:cNvPr id="9" name="Shape 78">
            <a:extLst>
              <a:ext uri="{FF2B5EF4-FFF2-40B4-BE49-F238E27FC236}">
                <a16:creationId xmlns:a16="http://schemas.microsoft.com/office/drawing/2014/main" id="{93D7471F-8BD3-4DE6-9069-AC927A13E08E}"/>
              </a:ext>
            </a:extLst>
          </p:cNvPr>
          <p:cNvSpPr txBox="1">
            <a:spLocks noGrp="1"/>
          </p:cNvSpPr>
          <p:nvPr>
            <p:ph type="title"/>
          </p:nvPr>
        </p:nvSpPr>
        <p:spPr>
          <a:xfrm>
            <a:off x="1874609" y="408941"/>
            <a:ext cx="5973807"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Indigenous Committee</a:t>
            </a:r>
          </a:p>
        </p:txBody>
      </p:sp>
      <p:sp>
        <p:nvSpPr>
          <p:cNvPr id="2" name="Rectangle 1">
            <a:extLst>
              <a:ext uri="{FF2B5EF4-FFF2-40B4-BE49-F238E27FC236}">
                <a16:creationId xmlns:a16="http://schemas.microsoft.com/office/drawing/2014/main" id="{5CC8973F-B39F-4EA1-B577-D85327DC75D6}"/>
              </a:ext>
            </a:extLst>
          </p:cNvPr>
          <p:cNvSpPr/>
          <p:nvPr/>
        </p:nvSpPr>
        <p:spPr>
          <a:xfrm>
            <a:off x="250466" y="1779044"/>
            <a:ext cx="8643068" cy="3170099"/>
          </a:xfrm>
          <a:prstGeom prst="rect">
            <a:avLst/>
          </a:prstGeom>
        </p:spPr>
        <p:txBody>
          <a:bodyPr wrap="square">
            <a:spAutoFit/>
          </a:bodyPr>
          <a:lstStyle/>
          <a:p>
            <a:pPr lvl="0">
              <a:buClr>
                <a:srgbClr val="695D46"/>
              </a:buClr>
              <a:buSzPct val="100000"/>
            </a:pPr>
            <a:r>
              <a:rPr lang="en-US" sz="1800" dirty="0"/>
              <a:t>The Indigenous Committee engaged with Indigenous Social Work students and youth to participate and to share their voice, views, experiences and strength at Committee meetings.</a:t>
            </a:r>
          </a:p>
          <a:p>
            <a:pPr lvl="0">
              <a:buClr>
                <a:srgbClr val="695D46"/>
              </a:buClr>
              <a:buSzPct val="100000"/>
            </a:pPr>
            <a:endParaRPr lang="en-US" sz="1800" dirty="0"/>
          </a:p>
          <a:p>
            <a:pPr lvl="0">
              <a:buClr>
                <a:srgbClr val="695D46"/>
              </a:buClr>
              <a:buSzPct val="100000"/>
            </a:pPr>
            <a:r>
              <a:rPr lang="en-US" sz="1800" dirty="0"/>
              <a:t>Additionally, 2019 Indigenous Committee meetings included the presence of an Indigenous Elder. </a:t>
            </a:r>
          </a:p>
          <a:p>
            <a:pPr lvl="0">
              <a:buClr>
                <a:srgbClr val="695D46"/>
              </a:buClr>
              <a:buSzPct val="100000"/>
            </a:pPr>
            <a:endParaRPr lang="en-US" sz="1800" dirty="0"/>
          </a:p>
          <a:p>
            <a:pPr>
              <a:buClr>
                <a:srgbClr val="695D46"/>
              </a:buClr>
              <a:buSzPct val="100000"/>
            </a:pPr>
            <a:r>
              <a:rPr lang="en-US" sz="1800" dirty="0"/>
              <a:t>The Indigenous Committee engaged in discussions with the Board and Registrar regarding options to increase Indigenous representation on College staff and the inclusion of an Indigenous Elder at all Board meetings. </a:t>
            </a:r>
          </a:p>
          <a:p>
            <a:pPr lvl="0">
              <a:buClr>
                <a:srgbClr val="695D46"/>
              </a:buClr>
              <a:buSzPct val="100000"/>
            </a:pPr>
            <a:endParaRPr lang="en-US" sz="2000" dirty="0"/>
          </a:p>
        </p:txBody>
      </p:sp>
    </p:spTree>
    <p:extLst>
      <p:ext uri="{BB962C8B-B14F-4D97-AF65-F5344CB8AC3E}">
        <p14:creationId xmlns:p14="http://schemas.microsoft.com/office/powerpoint/2010/main" val="3870282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a:extLst>
              <a:ext uri="{FF2B5EF4-FFF2-40B4-BE49-F238E27FC236}">
                <a16:creationId xmlns:a16="http://schemas.microsoft.com/office/drawing/2014/main" id="{7AAE704D-15EC-4B59-9875-1696CEBD01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924" y="251784"/>
            <a:ext cx="1287555" cy="1256314"/>
          </a:xfrm>
          <a:prstGeom prst="rect">
            <a:avLst/>
          </a:prstGeom>
          <a:noFill/>
          <a:ln>
            <a:noFill/>
          </a:ln>
        </p:spPr>
      </p:pic>
      <p:pic>
        <p:nvPicPr>
          <p:cNvPr id="7" name="Picture 6">
            <a:extLst>
              <a:ext uri="{FF2B5EF4-FFF2-40B4-BE49-F238E27FC236}">
                <a16:creationId xmlns:a16="http://schemas.microsoft.com/office/drawing/2014/main" id="{EEACB307-94AA-411E-AF31-6AD88CC6AC8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639" y="251784"/>
            <a:ext cx="1287555" cy="1256314"/>
          </a:xfrm>
          <a:prstGeom prst="rect">
            <a:avLst/>
          </a:prstGeom>
          <a:noFill/>
          <a:ln>
            <a:noFill/>
          </a:ln>
        </p:spPr>
      </p:pic>
      <p:sp>
        <p:nvSpPr>
          <p:cNvPr id="9" name="Shape 78">
            <a:extLst>
              <a:ext uri="{FF2B5EF4-FFF2-40B4-BE49-F238E27FC236}">
                <a16:creationId xmlns:a16="http://schemas.microsoft.com/office/drawing/2014/main" id="{93D7471F-8BD3-4DE6-9069-AC927A13E08E}"/>
              </a:ext>
            </a:extLst>
          </p:cNvPr>
          <p:cNvSpPr txBox="1">
            <a:spLocks noGrp="1"/>
          </p:cNvSpPr>
          <p:nvPr>
            <p:ph type="title"/>
          </p:nvPr>
        </p:nvSpPr>
        <p:spPr>
          <a:xfrm>
            <a:off x="1874609" y="408941"/>
            <a:ext cx="5973807"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Indigenous Committee</a:t>
            </a:r>
          </a:p>
        </p:txBody>
      </p:sp>
      <p:sp>
        <p:nvSpPr>
          <p:cNvPr id="2" name="Rectangle 1">
            <a:extLst>
              <a:ext uri="{FF2B5EF4-FFF2-40B4-BE49-F238E27FC236}">
                <a16:creationId xmlns:a16="http://schemas.microsoft.com/office/drawing/2014/main" id="{165136D5-8AB6-4954-BA59-3844568E7614}"/>
              </a:ext>
            </a:extLst>
          </p:cNvPr>
          <p:cNvSpPr/>
          <p:nvPr/>
        </p:nvSpPr>
        <p:spPr>
          <a:xfrm>
            <a:off x="236552" y="2006591"/>
            <a:ext cx="8734508" cy="2246769"/>
          </a:xfrm>
          <a:prstGeom prst="rect">
            <a:avLst/>
          </a:prstGeom>
        </p:spPr>
        <p:txBody>
          <a:bodyPr wrap="square">
            <a:spAutoFit/>
          </a:bodyPr>
          <a:lstStyle/>
          <a:p>
            <a:pPr lvl="2">
              <a:buClr>
                <a:srgbClr val="695D46"/>
              </a:buClr>
              <a:buSzPct val="100000"/>
            </a:pPr>
            <a:r>
              <a:rPr lang="en-US" sz="2000" dirty="0"/>
              <a:t>Indigenous Artist Bryce Williams from the Tsawwassen First Nation was contracted to design and create an Indigenous Committee logo. This new logo will become a key component of Indigenous Committee branding. </a:t>
            </a:r>
          </a:p>
          <a:p>
            <a:pPr lvl="2">
              <a:buClr>
                <a:srgbClr val="695D46"/>
              </a:buClr>
              <a:buSzPct val="100000"/>
            </a:pPr>
            <a:endParaRPr lang="en-US" sz="2000" dirty="0"/>
          </a:p>
          <a:p>
            <a:pPr lvl="2">
              <a:buClr>
                <a:srgbClr val="695D46"/>
              </a:buClr>
              <a:buSzPct val="100000"/>
            </a:pPr>
            <a:r>
              <a:rPr lang="en-US" sz="2000" dirty="0"/>
              <a:t>Indigenous Videographer Tricia Thomas of Salish Eye Productions was contracted to produce a video highlighting Indigenous Social Work and Indigenous Registered Social Workers. </a:t>
            </a:r>
            <a:endParaRPr lang="en-CA" sz="2000" dirty="0"/>
          </a:p>
        </p:txBody>
      </p:sp>
    </p:spTree>
    <p:extLst>
      <p:ext uri="{BB962C8B-B14F-4D97-AF65-F5344CB8AC3E}">
        <p14:creationId xmlns:p14="http://schemas.microsoft.com/office/powerpoint/2010/main" val="2275740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699" y="316275"/>
            <a:ext cx="8571300" cy="942000"/>
          </a:xfrm>
          <a:prstGeom prst="rect">
            <a:avLst/>
          </a:prstGeom>
        </p:spPr>
        <p:txBody>
          <a:bodyPr lIns="91425" tIns="91425" rIns="91425" bIns="91425" anchor="ctr" anchorCtr="0">
            <a:noAutofit/>
          </a:bodyPr>
          <a:lstStyle/>
          <a:p>
            <a:pPr lvl="0">
              <a:spcBef>
                <a:spcPts val="0"/>
              </a:spcBef>
              <a:buNone/>
            </a:pPr>
            <a:r>
              <a:rPr lang="en" dirty="0">
                <a:solidFill>
                  <a:srgbClr val="6FA8DC"/>
                </a:solidFill>
              </a:rPr>
              <a:t>Indigenous Committee</a:t>
            </a:r>
          </a:p>
        </p:txBody>
      </p:sp>
      <p:pic>
        <p:nvPicPr>
          <p:cNvPr id="2" name="Picture 1">
            <a:extLst>
              <a:ext uri="{FF2B5EF4-FFF2-40B4-BE49-F238E27FC236}">
                <a16:creationId xmlns:a16="http://schemas.microsoft.com/office/drawing/2014/main" id="{B61B433D-7490-4FC3-A266-C88629545C15}"/>
              </a:ext>
            </a:extLst>
          </p:cNvPr>
          <p:cNvPicPr>
            <a:picLocks noChangeAspect="1"/>
          </p:cNvPicPr>
          <p:nvPr/>
        </p:nvPicPr>
        <p:blipFill>
          <a:blip r:embed="rId3"/>
          <a:stretch>
            <a:fillRect/>
          </a:stretch>
        </p:blipFill>
        <p:spPr>
          <a:xfrm>
            <a:off x="715617" y="1270202"/>
            <a:ext cx="7712765" cy="2330660"/>
          </a:xfrm>
          <a:prstGeom prst="rect">
            <a:avLst/>
          </a:prstGeom>
        </p:spPr>
      </p:pic>
      <p:sp>
        <p:nvSpPr>
          <p:cNvPr id="8" name="Rectangle 7">
            <a:extLst>
              <a:ext uri="{FF2B5EF4-FFF2-40B4-BE49-F238E27FC236}">
                <a16:creationId xmlns:a16="http://schemas.microsoft.com/office/drawing/2014/main" id="{424FF621-3025-49AC-BC6F-F24E5FB59A01}"/>
              </a:ext>
            </a:extLst>
          </p:cNvPr>
          <p:cNvSpPr/>
          <p:nvPr/>
        </p:nvSpPr>
        <p:spPr>
          <a:xfrm>
            <a:off x="620748" y="3896531"/>
            <a:ext cx="8262251" cy="646331"/>
          </a:xfrm>
          <a:prstGeom prst="rect">
            <a:avLst/>
          </a:prstGeom>
        </p:spPr>
        <p:txBody>
          <a:bodyPr wrap="square">
            <a:spAutoFit/>
          </a:bodyPr>
          <a:lstStyle/>
          <a:p>
            <a:pPr lvl="0">
              <a:buClr>
                <a:srgbClr val="695D46"/>
              </a:buClr>
              <a:buSzPct val="100000"/>
            </a:pPr>
            <a:r>
              <a:rPr lang="en-US" sz="1800" dirty="0"/>
              <a:t>BCCSW Indigenous Committee Video Project 2019 </a:t>
            </a:r>
          </a:p>
          <a:p>
            <a:pPr lvl="0">
              <a:buClr>
                <a:srgbClr val="695D46"/>
              </a:buClr>
              <a:buSzPct val="100000"/>
            </a:pPr>
            <a:r>
              <a:rPr lang="en-US" sz="1800" dirty="0"/>
              <a:t>in joint production with Tricia Thomas, Salish Eye Productions.  </a:t>
            </a:r>
            <a:endParaRPr lang="en-CA" sz="1800" dirty="0"/>
          </a:p>
        </p:txBody>
      </p:sp>
    </p:spTree>
    <p:extLst>
      <p:ext uri="{BB962C8B-B14F-4D97-AF65-F5344CB8AC3E}">
        <p14:creationId xmlns:p14="http://schemas.microsoft.com/office/powerpoint/2010/main" val="4110933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41774"/>
            <a:ext cx="8520600" cy="4684667"/>
          </a:xfrm>
        </p:spPr>
        <p:txBody>
          <a:bodyPr/>
          <a:lstStyle/>
          <a:p>
            <a:r>
              <a:rPr lang="en-CA" dirty="0">
                <a:solidFill>
                  <a:srgbClr val="6FA8DC"/>
                </a:solidFill>
              </a:rPr>
              <a:t>Chat Engagement </a:t>
            </a:r>
            <a:br>
              <a:rPr lang="en-CA" sz="2400" b="0" dirty="0">
                <a:solidFill>
                  <a:srgbClr val="6FA8DC"/>
                </a:solidFill>
                <a:latin typeface="Open Sans"/>
              </a:rPr>
            </a:br>
            <a:br>
              <a:rPr lang="en-CA" sz="2400" b="0" dirty="0">
                <a:solidFill>
                  <a:srgbClr val="6FA8DC"/>
                </a:solidFill>
                <a:latin typeface="Open Sans"/>
              </a:rPr>
            </a:br>
            <a:r>
              <a:rPr lang="en-CA" sz="2400" b="0" dirty="0">
                <a:solidFill>
                  <a:srgbClr val="080808"/>
                </a:solidFill>
                <a:latin typeface="Open Sans"/>
              </a:rPr>
              <a:t>Using the Chat function, type and send,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From the perspective of professional regulation and the College’s mandate to protect the public from preventable harm by superintending the practice of social work in British Columbia, </a:t>
            </a:r>
            <a:br>
              <a:rPr lang="en-CA" sz="2400" b="0" dirty="0">
                <a:solidFill>
                  <a:srgbClr val="080808"/>
                </a:solidFill>
                <a:latin typeface="Open Sans"/>
              </a:rPr>
            </a:br>
            <a:br>
              <a:rPr lang="en-CA" sz="2400" b="0" dirty="0">
                <a:solidFill>
                  <a:srgbClr val="080808"/>
                </a:solidFill>
                <a:latin typeface="Open Sans"/>
              </a:rPr>
            </a:br>
            <a:r>
              <a:rPr lang="en-CA" sz="2400" b="0">
                <a:solidFill>
                  <a:srgbClr val="080808"/>
                </a:solidFill>
                <a:latin typeface="Open Sans"/>
              </a:rPr>
              <a:t>What </a:t>
            </a:r>
            <a:r>
              <a:rPr lang="en-CA" sz="2400" b="0" dirty="0">
                <a:solidFill>
                  <a:srgbClr val="080808"/>
                </a:solidFill>
                <a:latin typeface="Open Sans"/>
              </a:rPr>
              <a:t>improvement would you </a:t>
            </a:r>
            <a:r>
              <a:rPr lang="en-CA" sz="2400" b="0">
                <a:solidFill>
                  <a:srgbClr val="080808"/>
                </a:solidFill>
                <a:latin typeface="Open Sans"/>
              </a:rPr>
              <a:t>suggest </a:t>
            </a:r>
            <a:r>
              <a:rPr lang="en-CA" sz="2400" b="0" dirty="0">
                <a:solidFill>
                  <a:srgbClr val="080808"/>
                </a:solidFill>
                <a:latin typeface="Open Sans"/>
              </a:rPr>
              <a:t>that would positively impact your social work practice?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07127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82517" y="289506"/>
            <a:ext cx="8571300" cy="634622"/>
          </a:xfrm>
          <a:prstGeom prst="rect">
            <a:avLst/>
          </a:prstGeom>
        </p:spPr>
        <p:txBody>
          <a:bodyPr lIns="91425" tIns="91425" rIns="91425" bIns="91425" anchor="b" anchorCtr="0">
            <a:noAutofit/>
          </a:bodyPr>
          <a:lstStyle/>
          <a:p>
            <a:pPr lvl="0">
              <a:spcBef>
                <a:spcPts val="0"/>
              </a:spcBef>
              <a:buNone/>
            </a:pPr>
            <a:r>
              <a:rPr lang="en">
                <a:solidFill>
                  <a:srgbClr val="6FA8DC"/>
                </a:solidFill>
              </a:rPr>
              <a:t>Finance Committee</a:t>
            </a:r>
          </a:p>
        </p:txBody>
      </p:sp>
      <p:sp>
        <p:nvSpPr>
          <p:cNvPr id="9" name="Rectangle 8"/>
          <p:cNvSpPr/>
          <p:nvPr/>
        </p:nvSpPr>
        <p:spPr>
          <a:xfrm>
            <a:off x="538485" y="2745996"/>
            <a:ext cx="8327299" cy="3431709"/>
          </a:xfrm>
          <a:prstGeom prst="rect">
            <a:avLst/>
          </a:prstGeom>
        </p:spPr>
        <p:txBody>
          <a:bodyPr wrap="square">
            <a:spAutoFit/>
          </a:bodyPr>
          <a:lstStyle/>
          <a:p>
            <a:pPr lvl="0">
              <a:lnSpc>
                <a:spcPct val="150000"/>
              </a:lnSpc>
              <a:buClr>
                <a:srgbClr val="695D46"/>
              </a:buClr>
              <a:buSzPct val="100000"/>
            </a:pPr>
            <a:r>
              <a:rPr lang="en-CA">
                <a:solidFill>
                  <a:schemeClr val="bg2">
                    <a:lumMod val="50000"/>
                  </a:schemeClr>
                </a:solidFill>
                <a:latin typeface="Open Sans"/>
                <a:ea typeface="Open Sans"/>
                <a:cs typeface="Open Sans"/>
                <a:sym typeface="Open Sans"/>
              </a:rPr>
              <a:t>The Finance Committee is responsible for: </a:t>
            </a:r>
          </a:p>
          <a:p>
            <a:pPr marL="342900" lvl="6" indent="-342900">
              <a:buClr>
                <a:srgbClr val="695D46"/>
              </a:buClr>
              <a:buSzPct val="100000"/>
              <a:buFont typeface="+mj-lt"/>
              <a:buAutoNum type="alphaLcParenR"/>
            </a:pPr>
            <a:r>
              <a:rPr lang="en-CA">
                <a:solidFill>
                  <a:schemeClr val="bg2">
                    <a:lumMod val="50000"/>
                  </a:schemeClr>
                </a:solidFill>
                <a:latin typeface="Open Sans"/>
                <a:ea typeface="Open Sans"/>
                <a:cs typeface="Open Sans"/>
                <a:sym typeface="Open Sans"/>
              </a:rPr>
              <a:t>Managing the Board’s system of Financial Administration Including:</a:t>
            </a:r>
          </a:p>
          <a:p>
            <a:pPr marL="400050" lvl="6" indent="-400050">
              <a:buClr>
                <a:srgbClr val="695D46"/>
              </a:buClr>
              <a:buSzPct val="100000"/>
              <a:buAutoNum type="romanLcParenBoth"/>
            </a:pPr>
            <a:r>
              <a:rPr lang="en-CA">
                <a:solidFill>
                  <a:schemeClr val="bg2">
                    <a:lumMod val="50000"/>
                  </a:schemeClr>
                </a:solidFill>
                <a:latin typeface="Open Sans"/>
                <a:ea typeface="Open Sans"/>
                <a:cs typeface="Open Sans"/>
                <a:sym typeface="Open Sans"/>
              </a:rPr>
              <a:t>Accounting practices and systems, including classification of accounts, internal control and auditing systems. </a:t>
            </a:r>
          </a:p>
          <a:p>
            <a:pPr marL="400050" lvl="6" indent="-400050">
              <a:buClr>
                <a:srgbClr val="695D46"/>
              </a:buClr>
              <a:buSzPct val="100000"/>
              <a:buAutoNum type="romanLcParenBoth"/>
            </a:pPr>
            <a:r>
              <a:rPr lang="en-CA">
                <a:solidFill>
                  <a:schemeClr val="bg2">
                    <a:lumMod val="50000"/>
                  </a:schemeClr>
                </a:solidFill>
                <a:latin typeface="Open Sans"/>
                <a:ea typeface="Open Sans"/>
                <a:cs typeface="Open Sans"/>
                <a:sym typeface="Open Sans"/>
              </a:rPr>
              <a:t>Financial planning. </a:t>
            </a:r>
          </a:p>
          <a:p>
            <a:pPr marL="400050" lvl="6" indent="-400050">
              <a:buClr>
                <a:srgbClr val="695D46"/>
              </a:buClr>
              <a:buSzPct val="100000"/>
              <a:buAutoNum type="romanLcParenBoth"/>
            </a:pPr>
            <a:r>
              <a:rPr lang="en-CA">
                <a:solidFill>
                  <a:schemeClr val="bg2">
                    <a:lumMod val="50000"/>
                  </a:schemeClr>
                </a:solidFill>
                <a:latin typeface="Open Sans"/>
                <a:ea typeface="Open Sans"/>
                <a:cs typeface="Open Sans"/>
                <a:sym typeface="Open Sans"/>
              </a:rPr>
              <a:t>Budgetary Control. </a:t>
            </a:r>
          </a:p>
          <a:p>
            <a:pPr marL="400050" lvl="6" indent="-400050">
              <a:buClr>
                <a:srgbClr val="695D46"/>
              </a:buClr>
              <a:buSzPct val="100000"/>
              <a:buAutoNum type="romanLcParenBoth"/>
            </a:pPr>
            <a:r>
              <a:rPr lang="en-CA">
                <a:solidFill>
                  <a:schemeClr val="bg2">
                    <a:lumMod val="50000"/>
                  </a:schemeClr>
                </a:solidFill>
                <a:latin typeface="Open Sans"/>
                <a:ea typeface="Open Sans"/>
                <a:cs typeface="Open Sans"/>
                <a:sym typeface="Open Sans"/>
              </a:rPr>
              <a:t>Ensuring the safekeeping of Board assets, including assets held in Trust.</a:t>
            </a:r>
          </a:p>
          <a:p>
            <a:pPr marL="400050" lvl="6" indent="-400050">
              <a:buClr>
                <a:srgbClr val="695D46"/>
              </a:buClr>
              <a:buSzPct val="100000"/>
              <a:buAutoNum type="romanLcParenBoth"/>
            </a:pPr>
            <a:r>
              <a:rPr lang="en-CA">
                <a:solidFill>
                  <a:schemeClr val="bg2">
                    <a:lumMod val="50000"/>
                  </a:schemeClr>
                </a:solidFill>
                <a:latin typeface="Open Sans"/>
                <a:ea typeface="Open Sans"/>
                <a:cs typeface="Open Sans"/>
                <a:sym typeface="Open Sans"/>
              </a:rPr>
              <a:t>Managing College revenues, including receipt, recording and control of funds and deposit to accounts maintained by the Board. </a:t>
            </a:r>
          </a:p>
          <a:p>
            <a:pPr marL="342900" lvl="6"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marL="342900" lvl="8"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marL="342900" lvl="5"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lvl="0" algn="ctr">
              <a:buClr>
                <a:srgbClr val="695D46"/>
              </a:buClr>
              <a:buSzPct val="100000"/>
            </a:pPr>
            <a:endParaRPr lang="en-US" i="1">
              <a:solidFill>
                <a:srgbClr val="695D46"/>
              </a:solidFill>
              <a:latin typeface="Open Sans"/>
              <a:ea typeface="Open Sans"/>
              <a:cs typeface="Open Sans"/>
              <a:sym typeface="Open Sans"/>
            </a:endParaRPr>
          </a:p>
          <a:p>
            <a:pPr lvl="0" algn="ctr">
              <a:buClr>
                <a:srgbClr val="695D46"/>
              </a:buClr>
              <a:buSzPct val="100000"/>
            </a:pPr>
            <a:endParaRPr lang="en-US" i="1">
              <a:solidFill>
                <a:srgbClr val="695D46"/>
              </a:solidFill>
              <a:latin typeface="Open Sans"/>
              <a:ea typeface="Open Sans"/>
              <a:cs typeface="Open Sans"/>
              <a:sym typeface="Open Sans"/>
            </a:endParaRPr>
          </a:p>
          <a:p>
            <a:pPr algn="ctr"/>
            <a:endParaRPr lang="en-CA"/>
          </a:p>
        </p:txBody>
      </p:sp>
      <p:sp>
        <p:nvSpPr>
          <p:cNvPr id="4" name="Rectangle 3">
            <a:extLst>
              <a:ext uri="{FF2B5EF4-FFF2-40B4-BE49-F238E27FC236}">
                <a16:creationId xmlns:a16="http://schemas.microsoft.com/office/drawing/2014/main" id="{CF61A1DC-F23F-4AD6-B79C-855AEA472856}"/>
              </a:ext>
            </a:extLst>
          </p:cNvPr>
          <p:cNvSpPr/>
          <p:nvPr/>
        </p:nvSpPr>
        <p:spPr>
          <a:xfrm>
            <a:off x="2282167" y="861536"/>
            <a:ext cx="4572000" cy="1600438"/>
          </a:xfrm>
          <a:prstGeom prst="rect">
            <a:avLst/>
          </a:prstGeom>
        </p:spPr>
        <p:txBody>
          <a:bodyPr>
            <a:spAutoFit/>
          </a:bodyPr>
          <a:lstStyle/>
          <a:p>
            <a:pPr lvl="0" algn="ctr">
              <a:buClr>
                <a:srgbClr val="695D46"/>
              </a:buClr>
              <a:buSzPct val="100000"/>
            </a:pPr>
            <a:r>
              <a:rPr lang="en-US" dirty="0">
                <a:solidFill>
                  <a:srgbClr val="080808"/>
                </a:solidFill>
                <a:latin typeface="Open Sans"/>
                <a:ea typeface="Open Sans"/>
                <a:cs typeface="Open Sans"/>
                <a:sym typeface="Open Sans"/>
              </a:rPr>
              <a:t>Presenter: Cheney </a:t>
            </a:r>
            <a:r>
              <a:rPr lang="en-US" dirty="0" err="1">
                <a:solidFill>
                  <a:srgbClr val="080808"/>
                </a:solidFill>
                <a:latin typeface="Open Sans"/>
                <a:ea typeface="Open Sans"/>
                <a:cs typeface="Open Sans"/>
                <a:sym typeface="Open Sans"/>
              </a:rPr>
              <a:t>Cloke</a:t>
            </a:r>
            <a:r>
              <a:rPr lang="en-US" dirty="0">
                <a:solidFill>
                  <a:srgbClr val="080808"/>
                </a:solidFill>
                <a:latin typeface="Open Sans"/>
                <a:ea typeface="Open Sans"/>
                <a:cs typeface="Open Sans"/>
                <a:sym typeface="Open Sans"/>
              </a:rPr>
              <a:t>, Public Appointee</a:t>
            </a:r>
          </a:p>
          <a:p>
            <a:pPr lvl="0" algn="ctr">
              <a:buClr>
                <a:srgbClr val="695D46"/>
              </a:buClr>
              <a:buSzPct val="100000"/>
            </a:pPr>
            <a:endParaRPr lang="en-US" i="1" dirty="0">
              <a:solidFill>
                <a:srgbClr val="080808"/>
              </a:solidFill>
              <a:latin typeface="Open Sans"/>
              <a:ea typeface="Open Sans"/>
              <a:cs typeface="Open Sans"/>
              <a:sym typeface="Open Sans"/>
            </a:endParaRPr>
          </a:p>
          <a:p>
            <a:pPr lvl="0" algn="ctr">
              <a:buClr>
                <a:srgbClr val="695D46"/>
              </a:buClr>
              <a:buSzPct val="100000"/>
            </a:pPr>
            <a:r>
              <a:rPr lang="en-US" i="1" dirty="0">
                <a:solidFill>
                  <a:srgbClr val="080808"/>
                </a:solidFill>
                <a:latin typeface="Open Sans"/>
                <a:ea typeface="Open Sans"/>
                <a:cs typeface="Open Sans"/>
                <a:sym typeface="Open Sans"/>
              </a:rPr>
              <a:t>2019 Committee Members:</a:t>
            </a:r>
            <a:endParaRPr lang="en-CA" b="1" dirty="0">
              <a:solidFill>
                <a:srgbClr val="080808"/>
              </a:solidFill>
              <a:latin typeface="Open Sans"/>
              <a:ea typeface="Open Sans"/>
              <a:cs typeface="Open Sans"/>
              <a:sym typeface="Open Sans"/>
            </a:endParaRPr>
          </a:p>
          <a:p>
            <a:pPr algn="ctr">
              <a:buClr>
                <a:srgbClr val="695D46"/>
              </a:buClr>
              <a:buSzPct val="100000"/>
            </a:pPr>
            <a:r>
              <a:rPr lang="en-CA" b="1" dirty="0">
                <a:solidFill>
                  <a:srgbClr val="080808"/>
                </a:solidFill>
                <a:latin typeface="Open Sans"/>
                <a:ea typeface="Open Sans"/>
                <a:cs typeface="Open Sans"/>
                <a:sym typeface="Open Sans"/>
              </a:rPr>
              <a:t>Chair – </a:t>
            </a:r>
            <a:r>
              <a:rPr lang="en-US" b="1" dirty="0" err="1"/>
              <a:t>Denese</a:t>
            </a:r>
            <a:r>
              <a:rPr lang="en-US" b="1" dirty="0"/>
              <a:t> </a:t>
            </a:r>
            <a:r>
              <a:rPr lang="en-US" b="1" dirty="0" err="1"/>
              <a:t>Espeut</a:t>
            </a:r>
            <a:r>
              <a:rPr lang="en-US" b="1" dirty="0"/>
              <a:t>-Post, Public Appointee</a:t>
            </a:r>
            <a:endParaRPr lang="en-CA" b="1" dirty="0"/>
          </a:p>
          <a:p>
            <a:pPr algn="ctr"/>
            <a:r>
              <a:rPr lang="en-US" dirty="0"/>
              <a:t>James (Jim) Campbell, RCSW</a:t>
            </a:r>
            <a:endParaRPr lang="en-CA" dirty="0"/>
          </a:p>
          <a:p>
            <a:pPr algn="ctr"/>
            <a:r>
              <a:rPr lang="en-US" dirty="0"/>
              <a:t>Cheney </a:t>
            </a:r>
            <a:r>
              <a:rPr lang="en-US" dirty="0" err="1"/>
              <a:t>Cloke</a:t>
            </a:r>
            <a:r>
              <a:rPr lang="en-US" dirty="0"/>
              <a:t>, Public Appointee</a:t>
            </a:r>
            <a:endParaRPr lang="en-CA" dirty="0"/>
          </a:p>
          <a:p>
            <a:pPr algn="ctr"/>
            <a:r>
              <a:rPr lang="en-US" dirty="0"/>
              <a:t>Sandra Wilson, RSW</a:t>
            </a: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82517" y="289506"/>
            <a:ext cx="8571300" cy="634622"/>
          </a:xfrm>
          <a:prstGeom prst="rect">
            <a:avLst/>
          </a:prstGeom>
        </p:spPr>
        <p:txBody>
          <a:bodyPr lIns="91425" tIns="91425" rIns="91425" bIns="91425" anchor="b" anchorCtr="0">
            <a:noAutofit/>
          </a:bodyPr>
          <a:lstStyle/>
          <a:p>
            <a:pPr lvl="0">
              <a:spcBef>
                <a:spcPts val="0"/>
              </a:spcBef>
              <a:buNone/>
            </a:pPr>
            <a:r>
              <a:rPr lang="en">
                <a:solidFill>
                  <a:srgbClr val="6FA8DC"/>
                </a:solidFill>
              </a:rPr>
              <a:t>Finance Committee</a:t>
            </a:r>
          </a:p>
        </p:txBody>
      </p:sp>
      <p:sp>
        <p:nvSpPr>
          <p:cNvPr id="9" name="Rectangle 8"/>
          <p:cNvSpPr/>
          <p:nvPr/>
        </p:nvSpPr>
        <p:spPr>
          <a:xfrm>
            <a:off x="412184" y="2571750"/>
            <a:ext cx="8327299" cy="3431709"/>
          </a:xfrm>
          <a:prstGeom prst="rect">
            <a:avLst/>
          </a:prstGeom>
        </p:spPr>
        <p:txBody>
          <a:bodyPr wrap="square">
            <a:spAutoFit/>
          </a:bodyPr>
          <a:lstStyle/>
          <a:p>
            <a:pPr lvl="0">
              <a:lnSpc>
                <a:spcPct val="150000"/>
              </a:lnSpc>
              <a:buClr>
                <a:srgbClr val="695D46"/>
              </a:buClr>
              <a:buSzPct val="100000"/>
            </a:pPr>
            <a:r>
              <a:rPr lang="en-CA">
                <a:solidFill>
                  <a:schemeClr val="bg2">
                    <a:lumMod val="50000"/>
                  </a:schemeClr>
                </a:solidFill>
                <a:latin typeface="Open Sans"/>
                <a:ea typeface="Open Sans"/>
                <a:cs typeface="Open Sans"/>
                <a:sym typeface="Open Sans"/>
              </a:rPr>
              <a:t>Reid Hurst Nagy, Inc., Chartered Professional Accounts, Independent Auditors Report on the Audit of the Financial Statements, page 1, paragraph 2, (2019)</a:t>
            </a:r>
          </a:p>
          <a:p>
            <a:pPr lvl="0">
              <a:lnSpc>
                <a:spcPct val="150000"/>
              </a:lnSpc>
              <a:buClr>
                <a:srgbClr val="695D46"/>
              </a:buClr>
              <a:buSzPct val="100000"/>
            </a:pPr>
            <a:endParaRPr lang="en-CA">
              <a:solidFill>
                <a:schemeClr val="bg2">
                  <a:lumMod val="50000"/>
                </a:schemeClr>
              </a:solidFill>
              <a:latin typeface="Open Sans"/>
              <a:ea typeface="Open Sans"/>
              <a:cs typeface="Open Sans"/>
              <a:sym typeface="Open Sans"/>
            </a:endParaRPr>
          </a:p>
          <a:p>
            <a:pPr lvl="0">
              <a:lnSpc>
                <a:spcPct val="150000"/>
              </a:lnSpc>
              <a:buClr>
                <a:srgbClr val="695D46"/>
              </a:buClr>
              <a:buSzPct val="100000"/>
            </a:pPr>
            <a:r>
              <a:rPr lang="en-CA">
                <a:solidFill>
                  <a:schemeClr val="bg2">
                    <a:lumMod val="50000"/>
                  </a:schemeClr>
                </a:solidFill>
                <a:latin typeface="Open Sans"/>
                <a:ea typeface="Open Sans"/>
                <a:cs typeface="Open Sans"/>
                <a:sym typeface="Open Sans"/>
              </a:rPr>
              <a:t>“In our opinion, the accompanying financial statements present fairly, in all material respects, the financial position of the College as at December 31, 2019 and its financial performance and its cash flows for the year then ended in accordance with Canadian accounting standards for not-for-profit organizations.”</a:t>
            </a:r>
          </a:p>
          <a:p>
            <a:pPr marL="342900" lvl="8"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marL="342900" lvl="5"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lvl="0" algn="ctr">
              <a:buClr>
                <a:srgbClr val="695D46"/>
              </a:buClr>
              <a:buSzPct val="100000"/>
            </a:pPr>
            <a:endParaRPr lang="en-US" i="1">
              <a:solidFill>
                <a:srgbClr val="695D46"/>
              </a:solidFill>
              <a:latin typeface="Open Sans"/>
              <a:ea typeface="Open Sans"/>
              <a:cs typeface="Open Sans"/>
              <a:sym typeface="Open Sans"/>
            </a:endParaRPr>
          </a:p>
          <a:p>
            <a:pPr lvl="0" algn="ctr">
              <a:buClr>
                <a:srgbClr val="695D46"/>
              </a:buClr>
              <a:buSzPct val="100000"/>
            </a:pPr>
            <a:endParaRPr lang="en-US" i="1">
              <a:solidFill>
                <a:srgbClr val="695D46"/>
              </a:solidFill>
              <a:latin typeface="Open Sans"/>
              <a:ea typeface="Open Sans"/>
              <a:cs typeface="Open Sans"/>
              <a:sym typeface="Open Sans"/>
            </a:endParaRPr>
          </a:p>
          <a:p>
            <a:pPr algn="ctr"/>
            <a:endParaRPr lang="en-CA"/>
          </a:p>
        </p:txBody>
      </p:sp>
      <p:sp>
        <p:nvSpPr>
          <p:cNvPr id="5" name="Rectangle 4">
            <a:extLst>
              <a:ext uri="{FF2B5EF4-FFF2-40B4-BE49-F238E27FC236}">
                <a16:creationId xmlns:a16="http://schemas.microsoft.com/office/drawing/2014/main" id="{DE8BF7B2-FC67-4437-BA07-802C70CBDAEB}"/>
              </a:ext>
            </a:extLst>
          </p:cNvPr>
          <p:cNvSpPr/>
          <p:nvPr/>
        </p:nvSpPr>
        <p:spPr>
          <a:xfrm>
            <a:off x="404517" y="1228924"/>
            <a:ext cx="8327299" cy="2031325"/>
          </a:xfrm>
          <a:prstGeom prst="rect">
            <a:avLst/>
          </a:prstGeom>
        </p:spPr>
        <p:txBody>
          <a:bodyPr wrap="square">
            <a:spAutoFit/>
          </a:bodyPr>
          <a:lstStyle/>
          <a:p>
            <a:pPr lvl="0">
              <a:lnSpc>
                <a:spcPct val="150000"/>
              </a:lnSpc>
              <a:buClr>
                <a:srgbClr val="695D46"/>
              </a:buClr>
              <a:buSzPct val="100000"/>
            </a:pPr>
            <a:r>
              <a:rPr lang="en-CA">
                <a:solidFill>
                  <a:schemeClr val="bg2">
                    <a:lumMod val="50000"/>
                  </a:schemeClr>
                </a:solidFill>
                <a:latin typeface="Open Sans"/>
                <a:ea typeface="Open Sans"/>
                <a:cs typeface="Open Sans"/>
                <a:sym typeface="Open Sans"/>
              </a:rPr>
              <a:t>In 2019 the BC College of Social Workers retained Reid Hurst Nagy, Inc., Chartered Professional Accountants to complete an audit of the College’s financial statements. </a:t>
            </a:r>
          </a:p>
          <a:p>
            <a:pPr marL="342900" lvl="6"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marL="342900" lvl="8"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marL="342900" lvl="5" indent="-342900">
              <a:buClr>
                <a:srgbClr val="695D46"/>
              </a:buClr>
              <a:buSzPct val="100000"/>
              <a:buFont typeface="+mj-lt"/>
              <a:buAutoNum type="alphaLcParenR"/>
            </a:pPr>
            <a:endParaRPr lang="en-CA">
              <a:solidFill>
                <a:schemeClr val="bg2">
                  <a:lumMod val="50000"/>
                </a:schemeClr>
              </a:solidFill>
              <a:latin typeface="Open Sans"/>
              <a:ea typeface="Open Sans"/>
              <a:cs typeface="Open Sans"/>
              <a:sym typeface="Open Sans"/>
            </a:endParaRPr>
          </a:p>
          <a:p>
            <a:pPr lvl="0" algn="ctr">
              <a:buClr>
                <a:srgbClr val="695D46"/>
              </a:buClr>
              <a:buSzPct val="100000"/>
            </a:pPr>
            <a:endParaRPr lang="en-US" i="1">
              <a:solidFill>
                <a:srgbClr val="695D46"/>
              </a:solidFill>
              <a:latin typeface="Open Sans"/>
              <a:ea typeface="Open Sans"/>
              <a:cs typeface="Open Sans"/>
              <a:sym typeface="Open Sans"/>
            </a:endParaRPr>
          </a:p>
          <a:p>
            <a:pPr lvl="0" algn="ctr">
              <a:buClr>
                <a:srgbClr val="695D46"/>
              </a:buClr>
              <a:buSzPct val="100000"/>
            </a:pPr>
            <a:endParaRPr lang="en-US" i="1">
              <a:solidFill>
                <a:srgbClr val="695D46"/>
              </a:solidFill>
              <a:latin typeface="Open Sans"/>
              <a:ea typeface="Open Sans"/>
              <a:cs typeface="Open Sans"/>
              <a:sym typeface="Open Sans"/>
            </a:endParaRPr>
          </a:p>
          <a:p>
            <a:pPr algn="ctr"/>
            <a:endParaRPr lang="en-CA"/>
          </a:p>
        </p:txBody>
      </p:sp>
    </p:spTree>
    <p:extLst>
      <p:ext uri="{BB962C8B-B14F-4D97-AF65-F5344CB8AC3E}">
        <p14:creationId xmlns:p14="http://schemas.microsoft.com/office/powerpoint/2010/main" val="1975369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82517" y="289506"/>
            <a:ext cx="8571300" cy="634622"/>
          </a:xfrm>
          <a:prstGeom prst="rect">
            <a:avLst/>
          </a:prstGeom>
        </p:spPr>
        <p:txBody>
          <a:bodyPr lIns="91425" tIns="91425" rIns="91425" bIns="91425" anchor="b" anchorCtr="0">
            <a:noAutofit/>
          </a:bodyPr>
          <a:lstStyle/>
          <a:p>
            <a:pPr lvl="0">
              <a:spcBef>
                <a:spcPts val="0"/>
              </a:spcBef>
              <a:buNone/>
            </a:pPr>
            <a:r>
              <a:rPr lang="en">
                <a:solidFill>
                  <a:srgbClr val="6FA8DC"/>
                </a:solidFill>
              </a:rPr>
              <a:t>Finance Committee</a:t>
            </a:r>
          </a:p>
        </p:txBody>
      </p:sp>
      <p:sp>
        <p:nvSpPr>
          <p:cNvPr id="3" name="TextBox 2">
            <a:extLst>
              <a:ext uri="{FF2B5EF4-FFF2-40B4-BE49-F238E27FC236}">
                <a16:creationId xmlns:a16="http://schemas.microsoft.com/office/drawing/2014/main" id="{F85E374E-C548-4071-9C1C-E497E9DEFA53}"/>
              </a:ext>
            </a:extLst>
          </p:cNvPr>
          <p:cNvSpPr txBox="1"/>
          <p:nvPr/>
        </p:nvSpPr>
        <p:spPr>
          <a:xfrm>
            <a:off x="6200159" y="1185049"/>
            <a:ext cx="2031559" cy="1384995"/>
          </a:xfrm>
          <a:prstGeom prst="rect">
            <a:avLst/>
          </a:prstGeom>
          <a:noFill/>
        </p:spPr>
        <p:txBody>
          <a:bodyPr wrap="square" rtlCol="0" anchor="t">
            <a:spAutoFit/>
          </a:bodyPr>
          <a:lstStyle/>
          <a:p>
            <a:r>
              <a:rPr lang="en-US"/>
              <a:t>Complete Financial Audit Report </a:t>
            </a:r>
            <a:r>
              <a:rPr lang="en-US" dirty="0"/>
              <a:t>is </a:t>
            </a:r>
            <a:r>
              <a:rPr lang="en-US"/>
              <a:t>included in 2019 Annual Report and is available on College website.</a:t>
            </a:r>
            <a:r>
              <a:rPr lang="en-US" dirty="0"/>
              <a:t> </a:t>
            </a:r>
            <a:endParaRPr lang="en-US"/>
          </a:p>
        </p:txBody>
      </p:sp>
      <p:pic>
        <p:nvPicPr>
          <p:cNvPr id="5" name="Picture 4">
            <a:extLst>
              <a:ext uri="{FF2B5EF4-FFF2-40B4-BE49-F238E27FC236}">
                <a16:creationId xmlns:a16="http://schemas.microsoft.com/office/drawing/2014/main" id="{D3A5E5B0-5CBB-481F-96CE-B35380440C9A}"/>
              </a:ext>
            </a:extLst>
          </p:cNvPr>
          <p:cNvPicPr>
            <a:picLocks noChangeAspect="1"/>
          </p:cNvPicPr>
          <p:nvPr/>
        </p:nvPicPr>
        <p:blipFill>
          <a:blip r:embed="rId3"/>
          <a:stretch>
            <a:fillRect/>
          </a:stretch>
        </p:blipFill>
        <p:spPr>
          <a:xfrm>
            <a:off x="1228476" y="834835"/>
            <a:ext cx="4615495" cy="4308665"/>
          </a:xfrm>
          <a:prstGeom prst="rect">
            <a:avLst/>
          </a:prstGeom>
        </p:spPr>
      </p:pic>
    </p:spTree>
    <p:extLst>
      <p:ext uri="{BB962C8B-B14F-4D97-AF65-F5344CB8AC3E}">
        <p14:creationId xmlns:p14="http://schemas.microsoft.com/office/powerpoint/2010/main" val="504974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82517" y="289506"/>
            <a:ext cx="8571300" cy="634622"/>
          </a:xfrm>
          <a:prstGeom prst="rect">
            <a:avLst/>
          </a:prstGeom>
        </p:spPr>
        <p:txBody>
          <a:bodyPr lIns="91425" tIns="91425" rIns="91425" bIns="91425" anchor="b" anchorCtr="0">
            <a:noAutofit/>
          </a:bodyPr>
          <a:lstStyle/>
          <a:p>
            <a:pPr lvl="0">
              <a:spcBef>
                <a:spcPts val="0"/>
              </a:spcBef>
              <a:buNone/>
            </a:pPr>
            <a:r>
              <a:rPr lang="en">
                <a:solidFill>
                  <a:srgbClr val="6FA8DC"/>
                </a:solidFill>
              </a:rPr>
              <a:t>Finance Committee</a:t>
            </a:r>
          </a:p>
        </p:txBody>
      </p:sp>
      <p:pic>
        <p:nvPicPr>
          <p:cNvPr id="2" name="Picture 1">
            <a:extLst>
              <a:ext uri="{FF2B5EF4-FFF2-40B4-BE49-F238E27FC236}">
                <a16:creationId xmlns:a16="http://schemas.microsoft.com/office/drawing/2014/main" id="{D1CF0A73-6E42-4C33-8CB0-EDDD3A547F12}"/>
              </a:ext>
            </a:extLst>
          </p:cNvPr>
          <p:cNvPicPr>
            <a:picLocks noChangeAspect="1"/>
          </p:cNvPicPr>
          <p:nvPr/>
        </p:nvPicPr>
        <p:blipFill rotWithShape="1">
          <a:blip r:embed="rId3"/>
          <a:srcRect b="28425"/>
          <a:stretch/>
        </p:blipFill>
        <p:spPr>
          <a:xfrm>
            <a:off x="901936" y="788954"/>
            <a:ext cx="5828843" cy="4357712"/>
          </a:xfrm>
          <a:prstGeom prst="rect">
            <a:avLst/>
          </a:prstGeom>
        </p:spPr>
      </p:pic>
      <p:sp>
        <p:nvSpPr>
          <p:cNvPr id="3" name="TextBox 2">
            <a:extLst>
              <a:ext uri="{FF2B5EF4-FFF2-40B4-BE49-F238E27FC236}">
                <a16:creationId xmlns:a16="http://schemas.microsoft.com/office/drawing/2014/main" id="{F85E374E-C548-4071-9C1C-E497E9DEFA53}"/>
              </a:ext>
            </a:extLst>
          </p:cNvPr>
          <p:cNvSpPr txBox="1"/>
          <p:nvPr/>
        </p:nvSpPr>
        <p:spPr>
          <a:xfrm>
            <a:off x="6776518" y="1232605"/>
            <a:ext cx="2031559" cy="1384995"/>
          </a:xfrm>
          <a:prstGeom prst="rect">
            <a:avLst/>
          </a:prstGeom>
          <a:noFill/>
        </p:spPr>
        <p:txBody>
          <a:bodyPr wrap="square" rtlCol="0" anchor="t">
            <a:spAutoFit/>
          </a:bodyPr>
          <a:lstStyle/>
          <a:p>
            <a:r>
              <a:rPr lang="en-US"/>
              <a:t>Complete Financial Audit Report </a:t>
            </a:r>
            <a:r>
              <a:rPr lang="en-US" dirty="0"/>
              <a:t>is </a:t>
            </a:r>
            <a:r>
              <a:rPr lang="en-US"/>
              <a:t>included in 2019 Annual Report and is available on College website.</a:t>
            </a:r>
            <a:r>
              <a:rPr lang="en-US" dirty="0"/>
              <a:t> </a:t>
            </a:r>
            <a:endParaRPr lang="en-US"/>
          </a:p>
        </p:txBody>
      </p:sp>
    </p:spTree>
    <p:extLst>
      <p:ext uri="{BB962C8B-B14F-4D97-AF65-F5344CB8AC3E}">
        <p14:creationId xmlns:p14="http://schemas.microsoft.com/office/powerpoint/2010/main" val="547270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17921"/>
            <a:ext cx="8520600" cy="4788034"/>
          </a:xfrm>
        </p:spPr>
        <p:txBody>
          <a:bodyPr/>
          <a:lstStyle/>
          <a:p>
            <a:r>
              <a:rPr lang="en-CA" dirty="0">
                <a:solidFill>
                  <a:srgbClr val="6FA8DC"/>
                </a:solidFill>
              </a:rPr>
              <a:t>Chat Engagement </a:t>
            </a:r>
            <a:br>
              <a:rPr lang="en-CA" sz="2400" b="0" dirty="0">
                <a:solidFill>
                  <a:srgbClr val="6FA8DC"/>
                </a:solidFill>
                <a:latin typeface="Open Sans"/>
              </a:rPr>
            </a:br>
            <a:br>
              <a:rPr lang="en-CA" sz="2400" b="0" dirty="0">
                <a:solidFill>
                  <a:srgbClr val="6FA8DC"/>
                </a:solidFill>
                <a:latin typeface="Open Sans"/>
              </a:rPr>
            </a:br>
            <a:r>
              <a:rPr lang="en-CA" sz="2400" b="0" dirty="0">
                <a:solidFill>
                  <a:srgbClr val="080808"/>
                </a:solidFill>
                <a:latin typeface="Open Sans"/>
              </a:rPr>
              <a:t>Using the Chat function, type and send, </a:t>
            </a:r>
            <a:br>
              <a:rPr lang="en-CA" sz="2400" b="0" dirty="0">
                <a:solidFill>
                  <a:srgbClr val="080808"/>
                </a:solidFill>
                <a:latin typeface="Open Sans"/>
              </a:rPr>
            </a:br>
            <a:br>
              <a:rPr lang="en-CA" sz="2400" b="0" dirty="0">
                <a:solidFill>
                  <a:srgbClr val="080808"/>
                </a:solidFill>
                <a:latin typeface="Open Sans"/>
              </a:rPr>
            </a:br>
            <a:r>
              <a:rPr lang="en-CA" sz="2400" b="0">
                <a:solidFill>
                  <a:srgbClr val="080808"/>
                </a:solidFill>
                <a:latin typeface="Open Sans"/>
              </a:rPr>
              <a:t>The College is currently engaged </a:t>
            </a:r>
            <a:r>
              <a:rPr lang="en-CA" sz="2400" b="0" dirty="0">
                <a:solidFill>
                  <a:srgbClr val="080808"/>
                </a:solidFill>
                <a:latin typeface="Open Sans"/>
              </a:rPr>
              <a:t>in </a:t>
            </a:r>
            <a:r>
              <a:rPr lang="en-CA" sz="2400" b="0">
                <a:solidFill>
                  <a:srgbClr val="080808"/>
                </a:solidFill>
                <a:latin typeface="Open Sans"/>
              </a:rPr>
              <a:t>a strategic planning process</a:t>
            </a:r>
            <a:r>
              <a:rPr lang="en-CA" sz="2400" b="0" dirty="0">
                <a:solidFill>
                  <a:srgbClr val="080808"/>
                </a:solidFill>
                <a:latin typeface="Open Sans"/>
              </a:rPr>
              <a:t>, </a:t>
            </a:r>
            <a:br>
              <a:rPr lang="en-CA" sz="2400" b="0" dirty="0">
                <a:solidFill>
                  <a:srgbClr val="080808"/>
                </a:solidFill>
                <a:latin typeface="Open Sans"/>
              </a:rPr>
            </a:br>
            <a:br>
              <a:rPr lang="en-CA" sz="2400" b="0" dirty="0">
                <a:solidFill>
                  <a:srgbClr val="080808"/>
                </a:solidFill>
                <a:latin typeface="Open Sans"/>
              </a:rPr>
            </a:br>
            <a:r>
              <a:rPr lang="en-CA" sz="2400" b="0">
                <a:solidFill>
                  <a:srgbClr val="080808"/>
                </a:solidFill>
                <a:latin typeface="Open Sans"/>
              </a:rPr>
              <a:t>What</a:t>
            </a:r>
            <a:r>
              <a:rPr lang="en-CA" sz="2400" b="0" dirty="0">
                <a:solidFill>
                  <a:srgbClr val="080808"/>
                </a:solidFill>
                <a:latin typeface="Open Sans"/>
              </a:rPr>
              <a:t> significant issue do you see the College facing in the near future?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440803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6FA8DC"/>
                </a:solidFill>
              </a:rPr>
              <a:t>Questions and Comments</a:t>
            </a:r>
            <a:endParaRPr lang="en-CA" dirty="0"/>
          </a:p>
        </p:txBody>
      </p:sp>
      <p:sp>
        <p:nvSpPr>
          <p:cNvPr id="3" name="Title 1">
            <a:extLst>
              <a:ext uri="{FF2B5EF4-FFF2-40B4-BE49-F238E27FC236}">
                <a16:creationId xmlns:a16="http://schemas.microsoft.com/office/drawing/2014/main" id="{B68226E9-986C-45AE-AEB0-FA74AD42B374}"/>
              </a:ext>
            </a:extLst>
          </p:cNvPr>
          <p:cNvSpPr txBox="1">
            <a:spLocks/>
          </p:cNvSpPr>
          <p:nvPr/>
        </p:nvSpPr>
        <p:spPr>
          <a:xfrm>
            <a:off x="180879" y="3251388"/>
            <a:ext cx="8571300" cy="94200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3C78D8"/>
              </a:buClr>
              <a:buSzPct val="100000"/>
              <a:buFont typeface="PT Sans Narrow"/>
              <a:buNone/>
              <a:defRPr sz="3600" b="1" i="0" u="none" strike="noStrike" cap="none">
                <a:solidFill>
                  <a:srgbClr val="3C78D8"/>
                </a:solidFill>
                <a:latin typeface="PT Sans Narrow"/>
                <a:ea typeface="PT Sans Narrow"/>
                <a:cs typeface="PT Sans Narrow"/>
                <a:sym typeface="PT Sans Narrow"/>
              </a:defRPr>
            </a:lvl1pPr>
            <a:lvl2pPr lvl="1"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pPr algn="l"/>
            <a:r>
              <a:rPr lang="en-US" sz="2400" b="0">
                <a:solidFill>
                  <a:srgbClr val="080808"/>
                </a:solidFill>
              </a:rPr>
              <a:t>Please use the Chat function to submit questions and make comments. A record of the questions and comments will be generated, and the information will be analyzed and utilized to inform both College processes and Strategic Planning Initiatives.  </a:t>
            </a:r>
            <a:endParaRPr lang="en-CA" sz="2400" b="0">
              <a:solidFill>
                <a:srgbClr val="080808"/>
              </a:solidFill>
            </a:endParaRPr>
          </a:p>
        </p:txBody>
      </p:sp>
    </p:spTree>
    <p:extLst>
      <p:ext uri="{BB962C8B-B14F-4D97-AF65-F5344CB8AC3E}">
        <p14:creationId xmlns:p14="http://schemas.microsoft.com/office/powerpoint/2010/main" val="177304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84" y="290444"/>
            <a:ext cx="8520600" cy="4772489"/>
          </a:xfrm>
        </p:spPr>
        <p:txBody>
          <a:bodyPr/>
          <a:lstStyle/>
          <a:p>
            <a:r>
              <a:rPr lang="en-CA" dirty="0">
                <a:solidFill>
                  <a:srgbClr val="6FA8DC"/>
                </a:solidFill>
              </a:rPr>
              <a:t>2020 Virtual Annual General Meeting </a:t>
            </a:r>
            <a:br>
              <a:rPr lang="en-CA" dirty="0">
                <a:solidFill>
                  <a:srgbClr val="6FA8DC"/>
                </a:solidFill>
              </a:rPr>
            </a:br>
            <a:br>
              <a:rPr lang="en-CA" dirty="0">
                <a:solidFill>
                  <a:srgbClr val="6FA8DC"/>
                </a:solidFill>
              </a:rPr>
            </a:br>
            <a:r>
              <a:rPr lang="en-CA" sz="2400" b="0" dirty="0">
                <a:solidFill>
                  <a:srgbClr val="080808"/>
                </a:solidFill>
                <a:latin typeface="Open Sans"/>
              </a:rPr>
              <a:t>A Review of the year 2019</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Expected timeframe of meeting, 60 – 90 minutes</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Please use Chat Function for Questions and Comments.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This presentation is being recorded. </a:t>
            </a: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925252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1117267"/>
            <a:ext cx="8571300" cy="942000"/>
          </a:xfrm>
          <a:prstGeom prst="rect">
            <a:avLst/>
          </a:prstGeom>
        </p:spPr>
        <p:txBody>
          <a:bodyPr lIns="91425" tIns="91425" rIns="91425" bIns="91425" anchor="ctr" anchorCtr="0">
            <a:noAutofit/>
          </a:bodyPr>
          <a:lstStyle/>
          <a:p>
            <a:pPr lvl="0">
              <a:spcBef>
                <a:spcPts val="0"/>
              </a:spcBef>
              <a:buNone/>
            </a:pPr>
            <a:r>
              <a:rPr lang="en" sz="8800" dirty="0">
                <a:solidFill>
                  <a:srgbClr val="6FA8DC"/>
                </a:solidFill>
              </a:rPr>
              <a:t>Thank you</a:t>
            </a:r>
          </a:p>
        </p:txBody>
      </p:sp>
      <p:sp>
        <p:nvSpPr>
          <p:cNvPr id="4" name="Title 1">
            <a:extLst>
              <a:ext uri="{FF2B5EF4-FFF2-40B4-BE49-F238E27FC236}">
                <a16:creationId xmlns:a16="http://schemas.microsoft.com/office/drawing/2014/main" id="{7944D3DE-145F-4D26-B447-953D9F2D22F0}"/>
              </a:ext>
            </a:extLst>
          </p:cNvPr>
          <p:cNvSpPr txBox="1">
            <a:spLocks/>
          </p:cNvSpPr>
          <p:nvPr/>
        </p:nvSpPr>
        <p:spPr>
          <a:xfrm>
            <a:off x="234667" y="3285006"/>
            <a:ext cx="8571300" cy="94200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3C78D8"/>
              </a:buClr>
              <a:buSzPct val="100000"/>
              <a:buFont typeface="PT Sans Narrow"/>
              <a:buNone/>
              <a:defRPr sz="3600" b="1" i="0" u="none" strike="noStrike" cap="none">
                <a:solidFill>
                  <a:srgbClr val="3C78D8"/>
                </a:solidFill>
                <a:latin typeface="PT Sans Narrow"/>
                <a:ea typeface="PT Sans Narrow"/>
                <a:cs typeface="PT Sans Narrow"/>
                <a:sym typeface="PT Sans Narrow"/>
              </a:defRPr>
            </a:lvl1pPr>
            <a:lvl2pPr lvl="1"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pPr algn="l"/>
            <a:r>
              <a:rPr lang="en-US" b="0" dirty="0">
                <a:solidFill>
                  <a:srgbClr val="080808"/>
                </a:solidFill>
              </a:rPr>
              <a:t>Additional comments and feedback can be emailed to info@bccsw.ca</a:t>
            </a:r>
            <a:endParaRPr lang="en-CA" b="0" dirty="0">
              <a:solidFill>
                <a:srgbClr val="080808"/>
              </a:solidFill>
            </a:endParaRPr>
          </a:p>
        </p:txBody>
      </p:sp>
    </p:spTree>
    <p:extLst>
      <p:ext uri="{BB962C8B-B14F-4D97-AF65-F5344CB8AC3E}">
        <p14:creationId xmlns:p14="http://schemas.microsoft.com/office/powerpoint/2010/main" val="236233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84" y="290444"/>
            <a:ext cx="8520600" cy="4772489"/>
          </a:xfrm>
        </p:spPr>
        <p:txBody>
          <a:bodyPr/>
          <a:lstStyle/>
          <a:p>
            <a:r>
              <a:rPr lang="en-CA" sz="2800" dirty="0">
                <a:solidFill>
                  <a:srgbClr val="6FA8DC"/>
                </a:solidFill>
              </a:rPr>
              <a:t>British Columbia College of Social Workers</a:t>
            </a:r>
            <a:br>
              <a:rPr lang="en-CA" sz="2800" dirty="0">
                <a:solidFill>
                  <a:srgbClr val="6FA8DC"/>
                </a:solidFill>
              </a:rPr>
            </a:br>
            <a:br>
              <a:rPr lang="en-CA" sz="2800" dirty="0">
                <a:solidFill>
                  <a:srgbClr val="6FA8DC"/>
                </a:solidFill>
              </a:rPr>
            </a:br>
            <a:r>
              <a:rPr lang="en-CA" sz="2800" dirty="0">
                <a:solidFill>
                  <a:srgbClr val="6FA8DC"/>
                </a:solidFill>
              </a:rPr>
              <a:t>Mandate </a:t>
            </a:r>
            <a:br>
              <a:rPr lang="en-CA" dirty="0">
                <a:solidFill>
                  <a:srgbClr val="6FA8DC"/>
                </a:solidFill>
              </a:rPr>
            </a:br>
            <a:br>
              <a:rPr lang="en-CA" dirty="0">
                <a:solidFill>
                  <a:srgbClr val="6FA8DC"/>
                </a:solidFill>
              </a:rPr>
            </a:br>
            <a:r>
              <a:rPr lang="en-CA" sz="2400" b="0" dirty="0">
                <a:solidFill>
                  <a:srgbClr val="080808"/>
                </a:solidFill>
                <a:latin typeface="Open Sans"/>
              </a:rPr>
              <a:t>As a regulatory body for Social Workers in British Columbia, the College acts within its statutory authority to develop and administer policies, procedures and practices that reflect the mandate of the College, which is, to protect the public from preventable harm by superintending the practice of social work in British Columbia. </a:t>
            </a:r>
            <a:endParaRPr lang="en-CA"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4008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6FA8DC"/>
                </a:solidFill>
              </a:rPr>
              <a:t>Questions and Comments</a:t>
            </a:r>
            <a:endParaRPr lang="en-CA" dirty="0"/>
          </a:p>
        </p:txBody>
      </p:sp>
      <p:sp>
        <p:nvSpPr>
          <p:cNvPr id="3" name="Title 1">
            <a:extLst>
              <a:ext uri="{FF2B5EF4-FFF2-40B4-BE49-F238E27FC236}">
                <a16:creationId xmlns:a16="http://schemas.microsoft.com/office/drawing/2014/main" id="{B68226E9-986C-45AE-AEB0-FA74AD42B374}"/>
              </a:ext>
            </a:extLst>
          </p:cNvPr>
          <p:cNvSpPr txBox="1">
            <a:spLocks/>
          </p:cNvSpPr>
          <p:nvPr/>
        </p:nvSpPr>
        <p:spPr>
          <a:xfrm>
            <a:off x="250570" y="3386700"/>
            <a:ext cx="8571300" cy="94200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3C78D8"/>
              </a:buClr>
              <a:buSzPct val="100000"/>
              <a:buFont typeface="PT Sans Narrow"/>
              <a:buNone/>
              <a:defRPr sz="3600" b="1" i="0" u="none" strike="noStrike" cap="none">
                <a:solidFill>
                  <a:srgbClr val="3C78D8"/>
                </a:solidFill>
                <a:latin typeface="PT Sans Narrow"/>
                <a:ea typeface="PT Sans Narrow"/>
                <a:cs typeface="PT Sans Narrow"/>
                <a:sym typeface="PT Sans Narrow"/>
              </a:defRPr>
            </a:lvl1pPr>
            <a:lvl2pPr lvl="1"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lgn="ct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pPr algn="l"/>
            <a:r>
              <a:rPr lang="en-US" sz="2400" b="0">
                <a:solidFill>
                  <a:srgbClr val="080808"/>
                </a:solidFill>
              </a:rPr>
              <a:t>Please use the Chat function to submit questions and make comments. A record of the questions and comments will be generated, and the information will be analyzed and utilized to inform both College processes and Strategic Planning Initiatives.  </a:t>
            </a:r>
            <a:endParaRPr lang="en-CA" sz="2400" b="0">
              <a:solidFill>
                <a:srgbClr val="080808"/>
              </a:solidFill>
            </a:endParaRPr>
          </a:p>
        </p:txBody>
      </p:sp>
    </p:spTree>
    <p:extLst>
      <p:ext uri="{BB962C8B-B14F-4D97-AF65-F5344CB8AC3E}">
        <p14:creationId xmlns:p14="http://schemas.microsoft.com/office/powerpoint/2010/main" val="256478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09" y="185505"/>
            <a:ext cx="8520600" cy="4772489"/>
          </a:xfrm>
        </p:spPr>
        <p:txBody>
          <a:bodyPr/>
          <a:lstStyle/>
          <a:p>
            <a:r>
              <a:rPr lang="en-CA" dirty="0">
                <a:solidFill>
                  <a:srgbClr val="6FA8DC"/>
                </a:solidFill>
              </a:rPr>
              <a:t>Chat Engagement </a:t>
            </a:r>
            <a:br>
              <a:rPr lang="en-CA" dirty="0">
                <a:solidFill>
                  <a:srgbClr val="6FA8DC"/>
                </a:solidFill>
              </a:rPr>
            </a:br>
            <a:br>
              <a:rPr lang="en-CA" sz="2400" b="0" dirty="0">
                <a:solidFill>
                  <a:srgbClr val="6FA8DC"/>
                </a:solidFill>
                <a:latin typeface="Open Sans"/>
              </a:rPr>
            </a:br>
            <a:r>
              <a:rPr lang="en-CA" sz="2400" b="0" dirty="0">
                <a:solidFill>
                  <a:srgbClr val="080808"/>
                </a:solidFill>
                <a:latin typeface="Open Sans"/>
              </a:rPr>
              <a:t>Throughout the meeting we will be pausing to engage with</a:t>
            </a:r>
            <a:br>
              <a:rPr lang="en-CA" sz="2400" b="0" dirty="0">
                <a:solidFill>
                  <a:srgbClr val="080808"/>
                </a:solidFill>
                <a:latin typeface="Open Sans"/>
              </a:rPr>
            </a:br>
            <a:r>
              <a:rPr lang="en-CA" sz="2400" b="0" dirty="0">
                <a:solidFill>
                  <a:srgbClr val="080808"/>
                </a:solidFill>
                <a:latin typeface="Open Sans"/>
              </a:rPr>
              <a:t>participants by using the Webinar chat function.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1. In your controls at the bottom of the window, click or tap Chat. </a:t>
            </a:r>
            <a:br>
              <a:rPr lang="en-CA" sz="2400" b="0" dirty="0">
                <a:solidFill>
                  <a:srgbClr val="080808"/>
                </a:solidFill>
                <a:latin typeface="Open Sans"/>
              </a:rPr>
            </a:br>
            <a:r>
              <a:rPr lang="en-CA" sz="2400" b="0" dirty="0">
                <a:solidFill>
                  <a:srgbClr val="080808"/>
                </a:solidFill>
                <a:latin typeface="Open Sans"/>
              </a:rPr>
              <a:t>2. When you click on Chat, the Chat window will appear. It will be on the right side of your screen if you are not in full screen. If you are in full screen, it will appear in a window that you can move around the screen. </a:t>
            </a:r>
            <a:br>
              <a:rPr lang="en-CA" sz="2400" b="0" dirty="0">
                <a:solidFill>
                  <a:srgbClr val="080808"/>
                </a:solidFill>
                <a:latin typeface="Open Sans"/>
              </a:rPr>
            </a:br>
            <a:r>
              <a:rPr lang="en-CA" sz="2400" b="0" dirty="0">
                <a:solidFill>
                  <a:srgbClr val="080808"/>
                </a:solidFill>
                <a:latin typeface="Open Sans"/>
              </a:rPr>
              <a:t>3. Type your message and press enter to send it.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 name="Picture 2">
            <a:extLst>
              <a:ext uri="{FF2B5EF4-FFF2-40B4-BE49-F238E27FC236}">
                <a16:creationId xmlns:a16="http://schemas.microsoft.com/office/drawing/2014/main" id="{95D85FFD-0100-45E0-967B-3BA5299A6E51}"/>
              </a:ext>
            </a:extLst>
          </p:cNvPr>
          <p:cNvPicPr>
            <a:picLocks noChangeAspect="1"/>
          </p:cNvPicPr>
          <p:nvPr/>
        </p:nvPicPr>
        <p:blipFill>
          <a:blip r:embed="rId2"/>
          <a:stretch>
            <a:fillRect/>
          </a:stretch>
        </p:blipFill>
        <p:spPr>
          <a:xfrm>
            <a:off x="1055677" y="2674165"/>
            <a:ext cx="367951" cy="363234"/>
          </a:xfrm>
          <a:prstGeom prst="rect">
            <a:avLst/>
          </a:prstGeom>
        </p:spPr>
      </p:pic>
    </p:spTree>
    <p:extLst>
      <p:ext uri="{BB962C8B-B14F-4D97-AF65-F5344CB8AC3E}">
        <p14:creationId xmlns:p14="http://schemas.microsoft.com/office/powerpoint/2010/main" val="198407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869319"/>
            <a:ext cx="8520600" cy="2633232"/>
          </a:xfrm>
        </p:spPr>
        <p:txBody>
          <a:bodyPr/>
          <a:lstStyle/>
          <a:p>
            <a:r>
              <a:rPr lang="en-CA" dirty="0">
                <a:solidFill>
                  <a:srgbClr val="6FA8DC"/>
                </a:solidFill>
              </a:rPr>
              <a:t>Chat Engagement </a:t>
            </a:r>
            <a:br>
              <a:rPr lang="en-CA" sz="2400" b="0" dirty="0">
                <a:solidFill>
                  <a:srgbClr val="6FA8DC"/>
                </a:solidFill>
                <a:latin typeface="Open Sans"/>
              </a:rPr>
            </a:br>
            <a:br>
              <a:rPr lang="en-CA" sz="2400" b="0" dirty="0">
                <a:solidFill>
                  <a:srgbClr val="6FA8DC"/>
                </a:solidFill>
                <a:latin typeface="Open Sans"/>
              </a:rPr>
            </a:br>
            <a:r>
              <a:rPr lang="en-CA" sz="2400" b="0" dirty="0">
                <a:solidFill>
                  <a:srgbClr val="080808"/>
                </a:solidFill>
                <a:latin typeface="Open Sans"/>
              </a:rPr>
              <a:t>Using the Chat function, type and send, </a:t>
            </a:r>
            <a:br>
              <a:rPr lang="en-CA" sz="2400" b="0" dirty="0">
                <a:solidFill>
                  <a:srgbClr val="080808"/>
                </a:solidFill>
                <a:latin typeface="Open Sans"/>
              </a:rPr>
            </a:br>
            <a:br>
              <a:rPr lang="en-CA" sz="2400" b="0" dirty="0">
                <a:solidFill>
                  <a:srgbClr val="080808"/>
                </a:solidFill>
                <a:latin typeface="Open Sans"/>
              </a:rPr>
            </a:br>
            <a:r>
              <a:rPr lang="en-CA" sz="2400" b="0" dirty="0">
                <a:solidFill>
                  <a:srgbClr val="080808"/>
                </a:solidFill>
                <a:latin typeface="Open Sans"/>
              </a:rPr>
              <a:t>From what location are joining this virtual Annual General Meeting? </a:t>
            </a:r>
            <a:br>
              <a:rPr lang="en-CA" sz="2400" b="0" dirty="0">
                <a:solidFill>
                  <a:srgbClr val="6FA8DC"/>
                </a:solidFill>
                <a:latin typeface="Open Sans"/>
              </a:rPr>
            </a:br>
            <a:br>
              <a:rPr lang="en-CA" sz="2400" b="0" dirty="0">
                <a:solidFill>
                  <a:srgbClr val="6FA8DC"/>
                </a:solidFill>
                <a:latin typeface="Open Sans"/>
              </a:rPr>
            </a:br>
            <a:endParaRPr lang="en-CA" sz="6000" dirty="0">
              <a:solidFill>
                <a:srgbClr val="6FA8DC"/>
              </a:solidFill>
            </a:endParaRPr>
          </a:p>
        </p:txBody>
      </p:sp>
      <p:sp>
        <p:nvSpPr>
          <p:cNvPr id="4" name="Rectangle 3"/>
          <p:cNvSpPr/>
          <p:nvPr/>
        </p:nvSpPr>
        <p:spPr>
          <a:xfrm>
            <a:off x="0" y="5062933"/>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6238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0808"/>
            <a:ext cx="8520600" cy="707400"/>
          </a:xfrm>
        </p:spPr>
        <p:txBody>
          <a:bodyPr/>
          <a:lstStyle/>
          <a:p>
            <a:r>
              <a:rPr lang="en-CA" dirty="0">
                <a:solidFill>
                  <a:srgbClr val="6FA8DC"/>
                </a:solidFill>
              </a:rPr>
              <a:t>Meeting Agenda</a:t>
            </a:r>
          </a:p>
        </p:txBody>
      </p:sp>
      <p:sp>
        <p:nvSpPr>
          <p:cNvPr id="3" name="Text Placeholder 2"/>
          <p:cNvSpPr>
            <a:spLocks noGrp="1"/>
          </p:cNvSpPr>
          <p:nvPr>
            <p:ph type="body" idx="1"/>
          </p:nvPr>
        </p:nvSpPr>
        <p:spPr>
          <a:xfrm>
            <a:off x="311700" y="864741"/>
            <a:ext cx="8520600" cy="4128678"/>
          </a:xfrm>
        </p:spPr>
        <p:txBody>
          <a:bodyPr/>
          <a:lstStyle/>
          <a:p>
            <a:pPr marL="285750" indent="-285750">
              <a:lnSpc>
                <a:spcPct val="100000"/>
              </a:lnSpc>
              <a:spcAft>
                <a:spcPts val="300"/>
              </a:spcAft>
              <a:buFont typeface="Arial" panose="020B0604020202020204" pitchFamily="34" charset="0"/>
              <a:buChar char="•"/>
            </a:pPr>
            <a:r>
              <a:rPr lang="en-CA" sz="1400" dirty="0">
                <a:solidFill>
                  <a:schemeClr val="bg2">
                    <a:lumMod val="50000"/>
                  </a:schemeClr>
                </a:solidFill>
              </a:rPr>
              <a:t>Quorum</a:t>
            </a:r>
          </a:p>
          <a:p>
            <a:pPr marL="285750" indent="-285750">
              <a:lnSpc>
                <a:spcPct val="100000"/>
              </a:lnSpc>
              <a:spcAft>
                <a:spcPts val="300"/>
              </a:spcAft>
              <a:buFont typeface="Arial" panose="020B0604020202020204" pitchFamily="34" charset="0"/>
              <a:buChar char="•"/>
            </a:pPr>
            <a:r>
              <a:rPr lang="en-CA" sz="1400" dirty="0">
                <a:solidFill>
                  <a:schemeClr val="bg2">
                    <a:lumMod val="50000"/>
                  </a:schemeClr>
                </a:solidFill>
              </a:rPr>
              <a:t>Approve Draft Agenda </a:t>
            </a:r>
          </a:p>
          <a:p>
            <a:pPr marL="285750" indent="-285750">
              <a:lnSpc>
                <a:spcPct val="100000"/>
              </a:lnSpc>
              <a:spcAft>
                <a:spcPts val="300"/>
              </a:spcAft>
              <a:buFont typeface="Arial" panose="020B0604020202020204" pitchFamily="34" charset="0"/>
              <a:buChar char="•"/>
            </a:pPr>
            <a:r>
              <a:rPr lang="en-CA" sz="1400" dirty="0">
                <a:solidFill>
                  <a:schemeClr val="bg2">
                    <a:lumMod val="50000"/>
                  </a:schemeClr>
                </a:solidFill>
              </a:rPr>
              <a:t>Approve minutes and present record of the 2019 Annual General Meeting proceedings </a:t>
            </a:r>
          </a:p>
          <a:p>
            <a:pPr marL="285750" indent="-285750">
              <a:lnSpc>
                <a:spcPct val="100000"/>
              </a:lnSpc>
              <a:spcAft>
                <a:spcPts val="300"/>
              </a:spcAft>
              <a:buFont typeface="Arial" panose="020B0604020202020204" pitchFamily="34" charset="0"/>
              <a:buChar char="•"/>
            </a:pPr>
            <a:r>
              <a:rPr lang="en-CA" sz="1400" dirty="0">
                <a:solidFill>
                  <a:schemeClr val="bg2">
                    <a:lumMod val="50000"/>
                  </a:schemeClr>
                </a:solidFill>
              </a:rPr>
              <a:t>Report of the Chair</a:t>
            </a:r>
          </a:p>
          <a:p>
            <a:pPr marL="285750" indent="-285750">
              <a:lnSpc>
                <a:spcPct val="100000"/>
              </a:lnSpc>
              <a:spcAft>
                <a:spcPts val="300"/>
              </a:spcAft>
              <a:buFont typeface="Arial" panose="020B0604020202020204" pitchFamily="34" charset="0"/>
              <a:buChar char="•"/>
            </a:pPr>
            <a:r>
              <a:rPr lang="en-CA" sz="1400" dirty="0">
                <a:solidFill>
                  <a:schemeClr val="bg2">
                    <a:lumMod val="50000"/>
                  </a:schemeClr>
                </a:solidFill>
              </a:rPr>
              <a:t>Report of the Registrar</a:t>
            </a:r>
          </a:p>
          <a:p>
            <a:pPr marL="285750" indent="-285750">
              <a:lnSpc>
                <a:spcPct val="100000"/>
              </a:lnSpc>
              <a:spcAft>
                <a:spcPts val="300"/>
              </a:spcAft>
              <a:buFont typeface="Arial" panose="020B0604020202020204" pitchFamily="34" charset="0"/>
              <a:buChar char="•"/>
            </a:pPr>
            <a:r>
              <a:rPr lang="en-CA" sz="1400" dirty="0">
                <a:solidFill>
                  <a:schemeClr val="bg2">
                    <a:lumMod val="50000"/>
                  </a:schemeClr>
                </a:solidFill>
              </a:rPr>
              <a:t>Committee Reports</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Registration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Inquiry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Discipline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Registration Appeals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Quality Assurance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Policy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Indigenous Committee</a:t>
            </a:r>
          </a:p>
          <a:p>
            <a:pPr marL="914400" lvl="2" indent="-285750">
              <a:lnSpc>
                <a:spcPct val="100000"/>
              </a:lnSpc>
              <a:spcAft>
                <a:spcPts val="300"/>
              </a:spcAft>
              <a:buFont typeface="Arial" panose="020B0604020202020204" pitchFamily="34" charset="0"/>
              <a:buChar char="•"/>
            </a:pPr>
            <a:r>
              <a:rPr lang="en-CA" sz="1200" dirty="0">
                <a:solidFill>
                  <a:schemeClr val="bg2">
                    <a:lumMod val="50000"/>
                  </a:schemeClr>
                </a:solidFill>
              </a:rPr>
              <a:t>Finance Committee</a:t>
            </a:r>
          </a:p>
          <a:p>
            <a:pPr marL="274320" indent="-285750">
              <a:lnSpc>
                <a:spcPct val="100000"/>
              </a:lnSpc>
              <a:spcAft>
                <a:spcPts val="300"/>
              </a:spcAft>
              <a:buFont typeface="Arial" panose="020B0604020202020204" pitchFamily="34" charset="0"/>
              <a:buChar char="•"/>
            </a:pPr>
            <a:r>
              <a:rPr lang="en-CA" sz="1400" dirty="0">
                <a:solidFill>
                  <a:schemeClr val="bg2">
                    <a:lumMod val="50000"/>
                  </a:schemeClr>
                </a:solidFill>
              </a:rPr>
              <a:t>Questions and Comment Acknowledgement</a:t>
            </a:r>
          </a:p>
          <a:p>
            <a:pPr marL="274320" indent="-285750">
              <a:lnSpc>
                <a:spcPct val="100000"/>
              </a:lnSpc>
              <a:spcAft>
                <a:spcPts val="300"/>
              </a:spcAft>
              <a:buFont typeface="Arial" panose="020B0604020202020204" pitchFamily="34" charset="0"/>
              <a:buChar char="•"/>
            </a:pPr>
            <a:r>
              <a:rPr lang="en-CA" sz="1400" dirty="0">
                <a:solidFill>
                  <a:schemeClr val="bg2">
                    <a:lumMod val="50000"/>
                  </a:schemeClr>
                </a:solidFill>
              </a:rPr>
              <a:t>Close </a:t>
            </a:r>
          </a:p>
          <a:p>
            <a:pPr marL="914400" lvl="2" indent="-285750">
              <a:lnSpc>
                <a:spcPct val="100000"/>
              </a:lnSpc>
              <a:spcAft>
                <a:spcPts val="0"/>
              </a:spcAft>
              <a:buFont typeface="Arial" panose="020B0604020202020204" pitchFamily="34" charset="0"/>
              <a:buChar char="•"/>
            </a:pPr>
            <a:endParaRPr lang="en-CA" dirty="0"/>
          </a:p>
        </p:txBody>
      </p:sp>
      <p:sp>
        <p:nvSpPr>
          <p:cNvPr id="4" name="Rectangle 3"/>
          <p:cNvSpPr/>
          <p:nvPr/>
        </p:nvSpPr>
        <p:spPr>
          <a:xfrm>
            <a:off x="0" y="5043055"/>
            <a:ext cx="9144000" cy="100445"/>
          </a:xfrm>
          <a:prstGeom prst="rect">
            <a:avLst/>
          </a:prstGeom>
          <a:solidFill>
            <a:srgbClr val="3C7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49797951"/>
      </p:ext>
    </p:extLst>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AF41CC86DCDD44825068231479B4F3" ma:contentTypeVersion="11" ma:contentTypeDescription="Create a new document." ma:contentTypeScope="" ma:versionID="5e5c02e69d93352b71630fd1d2082a92">
  <xsd:schema xmlns:xsd="http://www.w3.org/2001/XMLSchema" xmlns:xs="http://www.w3.org/2001/XMLSchema" xmlns:p="http://schemas.microsoft.com/office/2006/metadata/properties" xmlns:ns2="a61ddcd9-c433-4b1b-9719-8eef1e96d46e" xmlns:ns3="f2556bad-2b8d-48a6-8be6-dc47503f672d" targetNamespace="http://schemas.microsoft.com/office/2006/metadata/properties" ma:root="true" ma:fieldsID="1e0e6f25219beb69fbbac59fc60fb303" ns2:_="" ns3:_="">
    <xsd:import namespace="a61ddcd9-c433-4b1b-9719-8eef1e96d46e"/>
    <xsd:import namespace="f2556bad-2b8d-48a6-8be6-dc47503f672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1ddcd9-c433-4b1b-9719-8eef1e96d4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556bad-2b8d-48a6-8be6-dc47503f672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3291B4-7A64-4FEE-A6EA-1F137583644A}">
  <ds:schemaRefs>
    <ds:schemaRef ds:uri="http://schemas.microsoft.com/sharepoint/v3/contenttype/forms"/>
  </ds:schemaRefs>
</ds:datastoreItem>
</file>

<file path=customXml/itemProps2.xml><?xml version="1.0" encoding="utf-8"?>
<ds:datastoreItem xmlns:ds="http://schemas.openxmlformats.org/officeDocument/2006/customXml" ds:itemID="{201584BF-D35B-43F2-B5DD-F750047C9EB1}">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f2556bad-2b8d-48a6-8be6-dc47503f672d"/>
    <ds:schemaRef ds:uri="a61ddcd9-c433-4b1b-9719-8eef1e96d46e"/>
    <ds:schemaRef ds:uri="http://www.w3.org/XML/1998/namespace"/>
  </ds:schemaRefs>
</ds:datastoreItem>
</file>

<file path=customXml/itemProps3.xml><?xml version="1.0" encoding="utf-8"?>
<ds:datastoreItem xmlns:ds="http://schemas.openxmlformats.org/officeDocument/2006/customXml" ds:itemID="{6410600D-4316-496C-B78A-40F9DA06806A}">
  <ds:schemaRefs>
    <ds:schemaRef ds:uri="a61ddcd9-c433-4b1b-9719-8eef1e96d46e"/>
    <ds:schemaRef ds:uri="f2556bad-2b8d-48a6-8be6-dc47503f67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249</TotalTime>
  <Words>2121</Words>
  <Application>Microsoft Office PowerPoint</Application>
  <PresentationFormat>On-screen Show (16:9)</PresentationFormat>
  <Paragraphs>289</Paragraphs>
  <Slides>40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Cambria</vt:lpstr>
      <vt:lpstr>Open Sans</vt:lpstr>
      <vt:lpstr>PT Sans Narrow</vt:lpstr>
      <vt:lpstr>tropic</vt:lpstr>
      <vt:lpstr>Annual General Meeting </vt:lpstr>
      <vt:lpstr>Welcome </vt:lpstr>
      <vt:lpstr>Land Acknowledgement</vt:lpstr>
      <vt:lpstr>2020 Virtual Annual General Meeting   A Review of the year 2019  Expected timeframe of meeting, 60 – 90 minutes  Please use Chat Function for Questions and Comments.   This presentation is being recorded. </vt:lpstr>
      <vt:lpstr>British Columbia College of Social Workers  Mandate   As a regulatory body for Social Workers in British Columbia, the College acts within its statutory authority to develop and administer policies, procedures and practices that reflect the mandate of the College, which is, to protect the public from preventable harm by superintending the practice of social work in British Columbia. </vt:lpstr>
      <vt:lpstr>Questions and Comments</vt:lpstr>
      <vt:lpstr>Chat Engagement   Throughout the meeting we will be pausing to engage with participants by using the Webinar chat function.   1. In your controls at the bottom of the window, click or tap Chat.  2. When you click on Chat, the Chat window will appear. It will be on the right side of your screen if you are not in full screen. If you are in full screen, it will appear in a window that you can move around the screen.  3. Type your message and press enter to send it.   </vt:lpstr>
      <vt:lpstr>Chat Engagement   Using the Chat function, type and send,   From what location are joining this virtual Annual General Meeting?   </vt:lpstr>
      <vt:lpstr>Meeting Agenda</vt:lpstr>
      <vt:lpstr>Last Year’s 2019 Annual General Meeting Record of Proceedings </vt:lpstr>
      <vt:lpstr>BC College of Social Workers  2019 Annual Report  A copy of the BC College of Social Workers 2019  Annual Report can be found on the College’s website  at the following location:   https://www.bccsw.ca/about-us/annual-reports/</vt:lpstr>
      <vt:lpstr>Chat Engagement   Using the Chat function, type and send,   What is the Social Work Practice Speciality that best describes the majority of your work?   </vt:lpstr>
      <vt:lpstr>2019 BCCSW Board of Directors</vt:lpstr>
      <vt:lpstr>2019 BCCSW Staff</vt:lpstr>
      <vt:lpstr>Report from the Chair</vt:lpstr>
      <vt:lpstr>Report from the Registrar</vt:lpstr>
      <vt:lpstr>Registration Committee</vt:lpstr>
      <vt:lpstr>BCCSW 2010 – 2019 Number of Registrants</vt:lpstr>
      <vt:lpstr>Chat Engagement   Using the Chat function, type and send,   What is a component of the College’s work that you believe the College is doing quite well?   </vt:lpstr>
      <vt:lpstr>Inquiry Committee</vt:lpstr>
      <vt:lpstr>PowerPoint Presentation</vt:lpstr>
      <vt:lpstr>Discipline Committee</vt:lpstr>
      <vt:lpstr>Registration Appeals Committee</vt:lpstr>
      <vt:lpstr>Quality Assurance Committee</vt:lpstr>
      <vt:lpstr>Policy Committee</vt:lpstr>
      <vt:lpstr>Chat Engagement   Using the Chat function, type and send,   What is a component of the College’s work that you believe could be done better?   </vt:lpstr>
      <vt:lpstr>Indigenous Committee</vt:lpstr>
      <vt:lpstr>Indigenous Committee</vt:lpstr>
      <vt:lpstr>Indigenous Committee</vt:lpstr>
      <vt:lpstr>Indigenous Committee</vt:lpstr>
      <vt:lpstr>Indigenous Committee</vt:lpstr>
      <vt:lpstr>Indigenous Committee</vt:lpstr>
      <vt:lpstr>Chat Engagement   Using the Chat function, type and send,   From the perspective of professional regulation and the College’s mandate to protect the public from preventable harm by superintending the practice of social work in British Columbia,   What improvement would you suggest that would positively impact your social work practice?   </vt:lpstr>
      <vt:lpstr>Finance Committee</vt:lpstr>
      <vt:lpstr>Finance Committee</vt:lpstr>
      <vt:lpstr>Finance Committee</vt:lpstr>
      <vt:lpstr>Finance Committee</vt:lpstr>
      <vt:lpstr>Chat Engagement   Using the Chat function, type and send,   The College is currently engaged in a strategic planning process,   What significant issue do you see the College facing in the near future?   </vt:lpstr>
      <vt:lpstr>Questions and Comments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dc:title>
  <dc:creator>Office Coordinator</dc:creator>
  <cp:lastModifiedBy>Mark Hillenbrand</cp:lastModifiedBy>
  <cp:revision>1</cp:revision>
  <cp:lastPrinted>2018-04-16T21:52:20Z</cp:lastPrinted>
  <dcterms:modified xsi:type="dcterms:W3CDTF">2020-07-17T00:23:58Z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0x010100E7AF41CC86DCDD44825068231479B4F3</vt:lpwstr>
  </property>
  <property fmtid="{D5CDD505-2E9C-101B-9397-08002B2CF9AE}" pid="3" name="Order">
    <vt:r8>52000</vt:r8>
  </property>
</Properties>
</file>